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444" r:id="rId2"/>
    <p:sldId id="445" r:id="rId3"/>
    <p:sldId id="386" r:id="rId4"/>
    <p:sldId id="306" r:id="rId5"/>
    <p:sldId id="307" r:id="rId6"/>
    <p:sldId id="308" r:id="rId7"/>
    <p:sldId id="387" r:id="rId8"/>
    <p:sldId id="388" r:id="rId9"/>
    <p:sldId id="389" r:id="rId10"/>
    <p:sldId id="390" r:id="rId11"/>
    <p:sldId id="305" r:id="rId12"/>
    <p:sldId id="391" r:id="rId13"/>
    <p:sldId id="392" r:id="rId14"/>
    <p:sldId id="393" r:id="rId15"/>
    <p:sldId id="394" r:id="rId16"/>
    <p:sldId id="395" r:id="rId17"/>
    <p:sldId id="396" r:id="rId18"/>
    <p:sldId id="397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333" r:id="rId27"/>
    <p:sldId id="405" r:id="rId28"/>
    <p:sldId id="410" r:id="rId29"/>
    <p:sldId id="411" r:id="rId30"/>
    <p:sldId id="412" r:id="rId31"/>
    <p:sldId id="413" r:id="rId32"/>
    <p:sldId id="414" r:id="rId33"/>
    <p:sldId id="415" r:id="rId34"/>
    <p:sldId id="416" r:id="rId35"/>
    <p:sldId id="417" r:id="rId36"/>
    <p:sldId id="418" r:id="rId37"/>
    <p:sldId id="419" r:id="rId38"/>
    <p:sldId id="341" r:id="rId39"/>
    <p:sldId id="420" r:id="rId40"/>
    <p:sldId id="355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421" r:id="rId50"/>
    <p:sldId id="1447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7F"/>
    <a:srgbClr val="207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62DFF3-3186-49C5-8856-4B32BB84575C}" v="205" dt="2025-05-09T19:57:55.219"/>
    <p1510:client id="{F161EC00-073F-C7CC-FC3A-5AFEB608BFD2}" v="27" dt="2025-05-09T09:00:34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71781"/>
  </p:normalViewPr>
  <p:slideViewPr>
    <p:cSldViewPr snapToGrid="0">
      <p:cViewPr varScale="1">
        <p:scale>
          <a:sx n="71" d="100"/>
          <a:sy n="71" d="100"/>
        </p:scale>
        <p:origin x="2608" y="4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greteria Distretto 2042 RI" userId="c56f1e62-5ae2-4896-b3e4-e3150beaa8cc" providerId="ADAL" clId="{8E62DFF3-3186-49C5-8856-4B32BB84575C}"/>
    <pc:docChg chg="undo custSel addSld delSld modSld">
      <pc:chgData name="Segreteria Distretto 2042 RI" userId="c56f1e62-5ae2-4896-b3e4-e3150beaa8cc" providerId="ADAL" clId="{8E62DFF3-3186-49C5-8856-4B32BB84575C}" dt="2025-05-09T19:58:03.551" v="10" actId="47"/>
      <pc:docMkLst>
        <pc:docMk/>
      </pc:docMkLst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638983065" sldId="264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434287974" sldId="267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508269897" sldId="285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405283873" sldId="288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2687772550" sldId="289"/>
        </pc:sldMkLst>
      </pc:sldChg>
      <pc:sldChg chg="add del setBg">
        <pc:chgData name="Segreteria Distretto 2042 RI" userId="c56f1e62-5ae2-4896-b3e4-e3150beaa8cc" providerId="ADAL" clId="{8E62DFF3-3186-49C5-8856-4B32BB84575C}" dt="2025-05-09T19:57:55.214" v="9"/>
        <pc:sldMkLst>
          <pc:docMk/>
          <pc:sldMk cId="1572623380" sldId="29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3860633752" sldId="29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1195765908" sldId="1450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3231218379" sldId="145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127218582" sldId="1625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1079410675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600267431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277236305" sldId="1627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3655866739" sldId="1627"/>
        </pc:sldMkLst>
      </pc:sldChg>
      <pc:sldChg chg="modSp add mod">
        <pc:chgData name="Segreteria Distretto 2042 RI" userId="c56f1e62-5ae2-4896-b3e4-e3150beaa8cc" providerId="ADAL" clId="{8E62DFF3-3186-49C5-8856-4B32BB84575C}" dt="2025-05-09T19:55:22.902" v="5" actId="27636"/>
        <pc:sldMkLst>
          <pc:docMk/>
          <pc:sldMk cId="1303702305" sldId="1628"/>
        </pc:sldMkLst>
        <pc:spChg chg="mod">
          <ac:chgData name="Segreteria Distretto 2042 RI" userId="c56f1e62-5ae2-4896-b3e4-e3150beaa8cc" providerId="ADAL" clId="{8E62DFF3-3186-49C5-8856-4B32BB84575C}" dt="2025-05-09T19:55:22.902" v="5" actId="27636"/>
          <ac:spMkLst>
            <pc:docMk/>
            <pc:sldMk cId="1303702305" sldId="1628"/>
            <ac:spMk id="4" creationId="{977593D8-05B5-EC3E-B394-9872938E4675}"/>
          </ac:spMkLst>
        </pc:spChg>
      </pc:sldChg>
      <pc:sldChg chg="modSp add del mod">
        <pc:chgData name="Segreteria Distretto 2042 RI" userId="c56f1e62-5ae2-4896-b3e4-e3150beaa8cc" providerId="ADAL" clId="{8E62DFF3-3186-49C5-8856-4B32BB84575C}" dt="2025-05-09T19:55:22.743" v="3"/>
        <pc:sldMkLst>
          <pc:docMk/>
          <pc:sldMk cId="3401204354" sldId="1628"/>
        </pc:sldMkLst>
        <pc:spChg chg="mod">
          <ac:chgData name="Segreteria Distretto 2042 RI" userId="c56f1e62-5ae2-4896-b3e4-e3150beaa8cc" providerId="ADAL" clId="{8E62DFF3-3186-49C5-8856-4B32BB84575C}" dt="2025-05-09T19:55:22.743" v="3"/>
          <ac:spMkLst>
            <pc:docMk/>
            <pc:sldMk cId="3401204354" sldId="1628"/>
            <ac:spMk id="4" creationId="{977593D8-05B5-EC3E-B394-9872938E4675}"/>
          </ac:spMkLst>
        </pc:spChg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496849872" sldId="1629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84670765" sldId="1630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477912974" sldId="1631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56268119" sldId="1632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378623644" sldId="1633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627211379" sldId="1634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869537798" sldId="1635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179179093" sldId="1636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907878030" sldId="1637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774630360" sldId="1638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527383889" sldId="1639"/>
        </pc:sldMkLst>
      </pc:sldChg>
      <pc:sldChg chg="add 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800196445" sldId="1639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3238529840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4095024831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321669134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4150893903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103389939" sldId="1641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729194189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677589187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196154001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630403794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02739345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13424554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074844405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582722428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787204145" sldId="1646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424163178" sldId="164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0F115-8E9A-40F6-9716-DAB05559A38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17D31-33E7-4948-9852-A284D3CE7D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07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DD9A5-511A-43CF-99A4-F6EA7E6D851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06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244972E7-EC6F-307F-EC26-FFFFFFF093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1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EA49A34-E2BF-FC2D-E7DA-3C037AE8C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749E52D-F4B2-4306-B3E3-CAC62DF29A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EABD835-8ADE-58B7-FDA7-F7FE048D6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33735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327BC7E3-A7FB-334A-337E-8705B6501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3AF3AB-0E7F-B2AB-C343-4BF65C49CB2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6AC30A0-CCE4-4541-AA0F-F6BDEF23CF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39186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D98EFD5B-97E5-098B-0CE2-8F5FED2C47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986C4B6-D9A1-DAC3-5149-2A11DEC4A80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1E9F3498-B358-A5BF-01FF-C60251B5E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584486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31B7F75E-6B4A-9C81-26A3-0507A272F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0EF0980-EA52-B0B1-E8E8-F8BC7000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4E6A0EC-E9BF-FB93-FE4E-34C68AD1293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721994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1FA9983-2D3D-E13C-D8AF-B60EF4B25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DEDA0472-AAD9-0619-AA6E-FC42B1E2A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C3605E3-A1C3-E35D-C41E-5F1D4B42B0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55447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20CB7E28-0D31-7451-EE68-3D402F561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095AD20-9863-F5B9-B7DB-3C6E6C98E1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5689DFA-FA11-BDF1-1DB4-EE4D79B74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A3A374CA-8038-DCAC-4322-25E1C9B7A61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502038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AA7EF14-88E6-874C-7B59-B19AE41F8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4D86BE-22CF-9714-831C-1E87DCAE87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D2382AEE-DDC8-ABDF-4979-2AB07566A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807AF967-0338-FA1D-8DC3-0C9F2D8FF64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2198759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AD7B226D-29D6-835E-9BA0-67D6B3673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1E6B69F-15B8-E2C1-4C99-21C258E0B1B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A7FB235-850C-48AE-160F-F32CFDA10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4B5DCF0-88AF-8653-FD56-EE39BF4425C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6267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8504F901-314B-BB32-23C5-45F6413B6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E9F65E7-E1AF-7DE9-27D8-A5F770DEF6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97609"/>
            <a:ext cx="12192000" cy="662782"/>
          </a:xfrm>
        </p:spPr>
        <p:txBody>
          <a:bodyPr>
            <a:noAutofit/>
          </a:bodyPr>
          <a:lstStyle>
            <a:lvl1pPr algn="ctr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PAROLA / FRASE CHIAVE</a:t>
            </a:r>
          </a:p>
        </p:txBody>
      </p:sp>
    </p:spTree>
    <p:extLst>
      <p:ext uri="{BB962C8B-B14F-4D97-AF65-F5344CB8AC3E}">
        <p14:creationId xmlns:p14="http://schemas.microsoft.com/office/powerpoint/2010/main" val="115945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diagramma, cerchio&#10;&#10;Il contenuto generato dall'IA potrebbe non essere corretto.">
            <a:extLst>
              <a:ext uri="{FF2B5EF4-FFF2-40B4-BE49-F238E27FC236}">
                <a16:creationId xmlns:a16="http://schemas.microsoft.com/office/drawing/2014/main" id="{36E8291A-1984-70EF-AB7A-A6F14D96B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E9CD0CED-BB84-E5F8-3992-53DFB1CC7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93553"/>
            <a:ext cx="12192000" cy="662782"/>
          </a:xfrm>
        </p:spPr>
        <p:txBody>
          <a:bodyPr>
            <a:noAutofit/>
          </a:bodyPr>
          <a:lstStyle>
            <a:lvl1pPr algn="ctr">
              <a:defRPr sz="6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39106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E0FA0BD-66F4-67F0-957B-1FA280D40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BA9B350-634E-F595-7292-B623B9B31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3690B6-EB2D-D0EE-92D6-AD23E87850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987895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71158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0342C7-D073-530F-1703-1FF8FF36B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03D84F-8424-F7FB-39B0-491B080E7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2D3F81-56D3-AAA2-D19C-06FA45B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BB76-700B-3746-9AE6-527440A560E2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4068A2-E4CE-5EF3-628F-B171F02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A1B044-C3C1-425C-F74F-A994AAC3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9016-859B-C948-B520-6590AF64080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2C36104-5CA7-3A4E-7345-4CD0914E5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583" t="29006" r="31441" b="29888"/>
          <a:stretch/>
        </p:blipFill>
        <p:spPr>
          <a:xfrm>
            <a:off x="8945592" y="136525"/>
            <a:ext cx="2950234" cy="7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0342C7-D073-530F-1703-1FF8FF36B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03D84F-8424-F7FB-39B0-491B080E7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2D3F81-56D3-AAA2-D19C-06FA45B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BB76-700B-3746-9AE6-527440A560E2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4068A2-E4CE-5EF3-628F-B171F02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A1B044-C3C1-425C-F74F-A994AAC3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9016-859B-C948-B520-6590AF64080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2C36104-5CA7-3A4E-7345-4CD0914E5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583" t="29006" r="31441" b="29888"/>
          <a:stretch/>
        </p:blipFill>
        <p:spPr>
          <a:xfrm>
            <a:off x="8945592" y="136525"/>
            <a:ext cx="2950234" cy="7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Elementi grafici, grafica, testo&#10;&#10;Il contenuto generato dall'IA potrebbe non essere corretto.">
            <a:extLst>
              <a:ext uri="{FF2B5EF4-FFF2-40B4-BE49-F238E27FC236}">
                <a16:creationId xmlns:a16="http://schemas.microsoft.com/office/drawing/2014/main" id="{D4C7AADB-2E89-E27A-87E9-C26F78896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0716EB32-FC8F-C442-4555-0BA766CF0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78C516B-A7F2-A5AE-9A07-C35070E818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815879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481466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E44EAAEB-0DFD-A8E0-7E8F-217D4AA9A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67BDAB9-9E02-3BAB-14C0-06A91A8C5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2AA89FB-3224-3848-5F46-38EB771779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59400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schermata, cerchio, diagramma&#10;&#10;Il contenuto generato dall'IA potrebbe non essere corretto.">
            <a:extLst>
              <a:ext uri="{FF2B5EF4-FFF2-40B4-BE49-F238E27FC236}">
                <a16:creationId xmlns:a16="http://schemas.microsoft.com/office/drawing/2014/main" id="{64A21230-9690-86D1-1874-2E309577C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6D0C9037-F1BC-2685-1D4D-DDCAD2BEF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28FD8CB-F55D-6900-1B49-7893899B10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61563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E1D1E266-5C24-9CB0-F1BB-47E354B2E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7C8A7D4-F91A-4E52-1510-AE4D3BFBC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7AE9D08-6993-13B0-EEAE-8A5E056A740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633FD44-6CC8-58E0-CDF6-248DC9E8C6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312417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E841B92-E217-E7C6-6D30-DB2C5EA79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17AD99D7-D3FF-24A6-5A3F-67A3465E5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F4876C-8648-427B-504F-CBBE1EE64B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499B5EB-7F0B-A0C3-46B5-72183314535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50700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viola, Lilac&#10;&#10;Il contenuto generato dall'IA potrebbe non essere corretto.">
            <a:extLst>
              <a:ext uri="{FF2B5EF4-FFF2-40B4-BE49-F238E27FC236}">
                <a16:creationId xmlns:a16="http://schemas.microsoft.com/office/drawing/2014/main" id="{35AF3D40-9E4A-D75C-6D08-4ABD56813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33FC090-C74F-87EA-819E-843DFA4BFC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196CF069-05AA-836C-F71D-6E4E62883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533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Carattere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8A1C83CA-5919-E8E3-93E8-E5A57601D5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F251730-221B-28F9-7EF9-0510E73BC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DE7B245-7F92-4CEE-1726-F650BB849B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408969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33D30A1-EBFC-C6B1-104D-51BDE961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A004F3-D679-59B6-09B7-E9D14233A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7A905E-B0CB-0FC1-EC69-3BBAAFF22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A58B3-EE05-9246-8BFF-762A68860E7F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68DB46-C526-1625-2B91-2CB1FA448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DA769A-8ADE-667A-675D-793D1118F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1748F8-75FF-A145-89B6-9BCC2FB8A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06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7" r:id="rId16"/>
    <p:sldLayoutId id="2147483664" r:id="rId17"/>
    <p:sldLayoutId id="2147483665" r:id="rId18"/>
    <p:sldLayoutId id="2147483666" r:id="rId19"/>
    <p:sldLayoutId id="2147483669" r:id="rId20"/>
    <p:sldLayoutId id="214748367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32.jpeg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36.jpeg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40.jpeg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jpe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48.jpeg"/><Relationship Id="rId4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53.png"/><Relationship Id="rId4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57.png"/><Relationship Id="rId4" Type="http://schemas.openxmlformats.org/officeDocument/2006/relationships/image" Target="../media/image2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61.jpeg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cid:198F0BAE-BE4A-46A4-B966-17F7AAC39266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65.jpeg"/><Relationship Id="rId4" Type="http://schemas.openxmlformats.org/officeDocument/2006/relationships/image" Target="../media/image2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69.jpeg"/><Relationship Id="rId4" Type="http://schemas.openxmlformats.org/officeDocument/2006/relationships/image" Target="../media/image2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D9C73-5983-15D7-CB22-2B0FAE801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574D02-E9BE-2F21-9833-625FAAA9F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Stefano ARTESE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D25CDC-A247-361A-D4B7-42780762F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Governatore </a:t>
            </a:r>
            <a:r>
              <a:rPr lang="it-IT" err="1"/>
              <a:t>a.r.</a:t>
            </a:r>
            <a:r>
              <a:rPr lang="it-IT"/>
              <a:t> 2025-2026</a:t>
            </a:r>
          </a:p>
        </p:txBody>
      </p:sp>
    </p:spTree>
    <p:extLst>
      <p:ext uri="{BB962C8B-B14F-4D97-AF65-F5344CB8AC3E}">
        <p14:creationId xmlns:p14="http://schemas.microsoft.com/office/powerpoint/2010/main" val="1835766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57C37-1D9D-B486-54B2-A6F9AC5E0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F47903BC-D99A-E899-061C-6968803C0130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FDCA42-41E7-D515-6C9D-8380EBAA3148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Barbara Ferrari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2CA5547-8B20-24D8-6C6F-5D6B41A911A4}"/>
              </a:ext>
            </a:extLst>
          </p:cNvPr>
          <p:cNvSpPr txBox="1"/>
          <p:nvPr/>
        </p:nvSpPr>
        <p:spPr>
          <a:xfrm>
            <a:off x="5720926" y="3560653"/>
            <a:ext cx="610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Prefetto Distrettuale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Monza Villa Reale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9C90D9E-82A5-82DE-3E90-38298DA1F0F4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EEB8F18-77AF-EAC9-FAC2-6C234FB90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6CF7994-721F-CAA0-2448-C6A0B8392CDB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4F6FE90-C2D8-81CA-C3B8-262307BB1CA5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3BA1FE7-3742-EFDD-6334-F364F21AE112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0F59F1F-2865-3233-EF4D-97C7D00EC489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6C25829-52AD-7893-0C66-BA7F359BDA9D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Immagine che contiene Viso umano, sorriso, vestiti, persona&#10;&#10;Il contenuto generato dall'IA potrebbe non essere corretto.">
            <a:extLst>
              <a:ext uri="{FF2B5EF4-FFF2-40B4-BE49-F238E27FC236}">
                <a16:creationId xmlns:a16="http://schemas.microsoft.com/office/drawing/2014/main" id="{EB6362C8-2F19-A756-EF33-34183E52C0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172"/>
          <a:stretch/>
        </p:blipFill>
        <p:spPr>
          <a:xfrm>
            <a:off x="853002" y="1817924"/>
            <a:ext cx="3281382" cy="3807554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84C6826-15EB-E574-BEAB-56714354BD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02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07C61-EE9E-AD46-4039-71A222D8C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DF12A92-3C38-4F65-9BAE-7846A7A3C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9"/>
            <a:ext cx="1219200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2D04C0-9D44-9DA4-6C41-C1BD46993C86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Chiara Pesavento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AFF59F-E8ED-930F-1288-00D69B564EDC}"/>
              </a:ext>
            </a:extLst>
          </p:cNvPr>
          <p:cNvSpPr txBox="1"/>
          <p:nvPr/>
        </p:nvSpPr>
        <p:spPr>
          <a:xfrm>
            <a:off x="5719027" y="3566918"/>
            <a:ext cx="610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Segreteria Distrettuale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42C1736-169C-1A6C-B119-BBA811E8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C4237F9-0673-902D-D529-40A325F45B8E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EA35DE2-A711-B290-2A77-BB35EFE33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E5-CE35-A0D5-C1A3-19243512EA08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0279888-17AC-F160-66A0-004D1C0036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34" t="16779" r="-619" b="41153"/>
          <a:stretch/>
        </p:blipFill>
        <p:spPr>
          <a:xfrm>
            <a:off x="517077" y="1798934"/>
            <a:ext cx="4156881" cy="3845533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B41AC8F-F7F4-09CC-7F81-E78857079B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7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07C3F-B71D-34FC-2E30-F2525BC53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15F0E76D-BF9A-D600-92F3-C5472CF49FFA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8A838B5-1A54-8DE7-4F38-ECE7C03ECB84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Raniero </a:t>
            </a:r>
            <a:r>
              <a:rPr lang="it-IT" sz="4500" b="1" err="1">
                <a:solidFill>
                  <a:schemeClr val="bg1"/>
                </a:solidFill>
                <a:latin typeface="Frutiger LT Std 55 Roman" panose="020B0602020204020204" pitchFamily="34" charset="0"/>
              </a:rPr>
              <a:t>Spaterna</a:t>
            </a:r>
            <a:endParaRPr lang="it-IT" sz="4500" b="1">
              <a:solidFill>
                <a:schemeClr val="bg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306EFE-0E94-CA2D-8C75-45FC95982C37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Assistente del Governatore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Gruppo Adda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Sondrio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285F280-910F-E9CD-B1F7-A146DBB2D736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C713FEE-9604-7286-D920-DAD62F17A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6C688A7-3C56-9075-2556-2CEACB7217C9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4A67A1-D4C7-3B97-C786-74C58BB804F0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1CF0BB9-276A-EDC6-7421-97477E23A9A0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B5B10AD-6465-7B05-8A0F-84CCC1D0377B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DC4FCAF4-60EA-A307-2717-FFF684F954FE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Immagine che contiene uomo, albero, persona, Viso umano&#10;&#10;Il contenuto generato dall'IA potrebbe non essere corretto.">
            <a:extLst>
              <a:ext uri="{FF2B5EF4-FFF2-40B4-BE49-F238E27FC236}">
                <a16:creationId xmlns:a16="http://schemas.microsoft.com/office/drawing/2014/main" id="{68F04B8A-EF3F-DC24-B1C3-827B3E26E8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528"/>
          <a:stretch/>
        </p:blipFill>
        <p:spPr>
          <a:xfrm>
            <a:off x="761776" y="1838551"/>
            <a:ext cx="3654090" cy="3766300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14E543DD-A520-88D1-5748-413E20CEC9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6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FD2D6-85AA-F85B-1108-1BF2A7362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94596A36-2F94-C1FB-4C3D-826FED87F46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FD1EB3A-6BE5-9FB4-50AB-494B8DCC5DBD}"/>
              </a:ext>
            </a:extLst>
          </p:cNvPr>
          <p:cNvSpPr txBox="1"/>
          <p:nvPr/>
        </p:nvSpPr>
        <p:spPr>
          <a:xfrm>
            <a:off x="5611962" y="2635490"/>
            <a:ext cx="65905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Emanuele Napolitano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6C539A-28D3-A55F-CB9C-B8A49F068E98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Assistente del Governatore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Gruppo Brianza 1</a:t>
            </a:r>
            <a:b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</a:b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Monza Brianza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EBC9A3F-BAF3-0C4B-D74A-381D8ABF0460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5F8AE5E-6EBD-CC4B-EE16-A26171459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E79C4A6-9E6C-ADAD-9FDE-74204A360C60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1AAD57-DEEB-D2FA-83CE-F578FD76A7A2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0A23585-E957-AD44-62F4-6F202BA375A8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3C8F27D-597C-09E3-7DB4-D3639CB5C552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81C1097-3208-7666-E2C9-5E809BD830BC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 descr="Immagine che contiene persona, interno, libro, vestiti&#10;&#10;Il contenuto generato dall'IA potrebbe non essere corretto.">
            <a:extLst>
              <a:ext uri="{FF2B5EF4-FFF2-40B4-BE49-F238E27FC236}">
                <a16:creationId xmlns:a16="http://schemas.microsoft.com/office/drawing/2014/main" id="{AC41420C-9B53-6E0B-E692-44B98D3DB3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43" t="25998" r="-147" b="7626"/>
          <a:stretch/>
        </p:blipFill>
        <p:spPr>
          <a:xfrm>
            <a:off x="776328" y="1864261"/>
            <a:ext cx="3624985" cy="3691607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0CFB12BA-4CAB-3CFA-89B7-F6CA5A6117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55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D285A-D853-76AD-46A4-D7CAAD6EB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4E24D2FE-02D2-89F4-D0E5-F9F30378F8FB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3926D5-0FA6-B1BA-62C3-3CBE8440BF7D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Paolo </a:t>
            </a:r>
            <a:r>
              <a:rPr lang="it-IT" sz="4500" b="1" err="1">
                <a:solidFill>
                  <a:schemeClr val="bg1"/>
                </a:solidFill>
                <a:latin typeface="Frutiger LT Std 55 Roman" panose="020B0602020204020204" pitchFamily="34" charset="0"/>
              </a:rPr>
              <a:t>Chieregatti</a:t>
            </a:r>
            <a:endParaRPr lang="it-IT" sz="4500" b="1">
              <a:solidFill>
                <a:schemeClr val="bg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E5D62C-89E2-C328-34D0-FAA4BE9FA2D7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Assistente del Governatore</a:t>
            </a:r>
            <a:b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</a:b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Gruppo Brianza 2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Varedo e del Seveso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6C1C4AD-7361-4C7B-E7FD-DF7CD1D4BFDC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7230FF-94EA-2B3C-5539-F4B070A24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242EA321-48CD-74CC-F2DC-E7E69DCB1B1B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AE8B621-6564-6DEB-C2CE-D0340BBBD18D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5141651-6D49-A2D9-91B8-0C8D1B87DCDD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E5A911F-BB78-9B14-3D60-0B1E2201192E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DAAFBA4E-C191-1115-BD8E-3E98D1C1F459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Immagine che contiene persona, vestiti, Viso umano, collare&#10;&#10;Il contenuto generato dall'IA potrebbe non essere corretto.">
            <a:extLst>
              <a:ext uri="{FF2B5EF4-FFF2-40B4-BE49-F238E27FC236}">
                <a16:creationId xmlns:a16="http://schemas.microsoft.com/office/drawing/2014/main" id="{7AC31363-696E-94B0-5ECE-5124E8C41B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94" b="39722"/>
          <a:stretch/>
        </p:blipFill>
        <p:spPr>
          <a:xfrm>
            <a:off x="204100" y="1915493"/>
            <a:ext cx="4579185" cy="3743325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D7484A1C-9391-EB43-0676-E961BCEE70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97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B4606-5C76-3BDA-2D19-E3B5B8181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8B0F0C9-B205-C43D-538C-BBF78072A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9"/>
            <a:ext cx="1219200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37464B-ABF1-49C3-4F74-739AF0F24FEE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Elisa Poletti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0C7B8C-9489-C616-D1D8-E0E1918C5B62}"/>
              </a:ext>
            </a:extLst>
          </p:cNvPr>
          <p:cNvSpPr txBox="1"/>
          <p:nvPr/>
        </p:nvSpPr>
        <p:spPr>
          <a:xfrm>
            <a:off x="5719027" y="3566918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Assistente del Governatore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Gruppo Lario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Lomazzo dei Laghi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C22283-7129-FF1A-CAD3-1598BCFBB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3010EDD-1AF5-2992-BD41-8D84F7C4DB22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47F012-9105-FB5B-152A-537898037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8B436F1-30F5-36A7-F232-2F60165DA689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libreria, Viso umano, vestiti, libro&#10;&#10;Il contenuto generato dall'IA potrebbe non essere corretto.">
            <a:extLst>
              <a:ext uri="{FF2B5EF4-FFF2-40B4-BE49-F238E27FC236}">
                <a16:creationId xmlns:a16="http://schemas.microsoft.com/office/drawing/2014/main" id="{438B3749-7FFD-018B-17B8-8109C31E79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250" t="22761" b="16421"/>
          <a:stretch/>
        </p:blipFill>
        <p:spPr>
          <a:xfrm>
            <a:off x="1170967" y="1907455"/>
            <a:ext cx="2852540" cy="3628491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B2A9C45-8950-F433-3959-B40B5C39E7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89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CCFF6-678B-AADA-F797-1D77A3D13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B3D542FE-0758-11BF-3BE1-AD055E20F296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4F23F0-31AD-DB3D-7B72-CCA7CB93C820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Patrizia Codecà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7B5A4D-15DC-E580-844D-4C66DEEE8740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Assistente del Governatore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Gruppo Olona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BuGaLe</a:t>
            </a: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 Castellanza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1124128-BDBC-A06C-71E9-6D91680C6518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9B0E74-5C0A-6BF9-81B8-7C10ECCA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6074744-E447-002A-F9B6-EC0CF3776505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2ADBBA2-22C9-A5F1-2565-908C5C8E3CA1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8F7B8DC-66C3-2D6C-894A-407565BD9013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C1EF244-95B7-62E2-AC2A-81436C0D8972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AB5725B-AE43-2C05-BF4A-9C9563083349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51F0702A-AB57-3F9E-0AA5-9082BB88A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38" y="1903233"/>
            <a:ext cx="3544960" cy="3767846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4E4E9CEB-8275-A6F2-CB35-9956C65076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46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DF1A6-DC78-4E1B-3200-7FEA8A988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1F90A9B-E0E6-8CC5-BE95-70D729284461}"/>
              </a:ext>
            </a:extLst>
          </p:cNvPr>
          <p:cNvSpPr/>
          <p:nvPr/>
        </p:nvSpPr>
        <p:spPr>
          <a:xfrm>
            <a:off x="0" y="-10213"/>
            <a:ext cx="12192000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757FCB-834D-DB8E-9D2D-C37B250EA57F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Silvia Carminati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C58ADC3-8B8A-48F2-4EB0-1E74A2880B1A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Assistente del Governatore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Gruppo Orobico 1</a:t>
            </a:r>
            <a:b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</a:b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Bergamo Nord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83F487A-CA99-C7A4-7C5A-96DD164306EB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57D01E-4038-B23C-83DB-B3227583F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6836A0C-C244-E951-412E-EB9061186DE5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9B7246-2397-A442-6E48-9DF8222410D2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1A94295-1F00-60B3-D70B-3ABF45B278D4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01D0A17-1038-DEF1-99AF-4290FD0A24FE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64D7EBB-AF4F-5369-4C25-27D5F7297E31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Immagine che contiene persona, donna, interno, folla&#10;&#10;Descrizione generata automaticamente">
            <a:extLst>
              <a:ext uri="{FF2B5EF4-FFF2-40B4-BE49-F238E27FC236}">
                <a16:creationId xmlns:a16="http://schemas.microsoft.com/office/drawing/2014/main" id="{6E09FBA1-747E-9BC3-40E5-FD20C5851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3" y="1771103"/>
            <a:ext cx="3485710" cy="3901196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EDE7B40E-2AAF-B299-514E-7726428FA9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53896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3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F6367-DB18-FB2F-2012-BA20CA154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2DF6D38D-294B-8150-1FD0-63520451937E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543A923-A3EA-F828-3566-A9D04B637BFF}"/>
              </a:ext>
            </a:extLst>
          </p:cNvPr>
          <p:cNvSpPr txBox="1"/>
          <p:nvPr/>
        </p:nvSpPr>
        <p:spPr>
          <a:xfrm>
            <a:off x="5611963" y="2635490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Guido Guidi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0DA2443-E7BB-BBED-EB75-CFC49534ED14}"/>
              </a:ext>
            </a:extLst>
          </p:cNvPr>
          <p:cNvSpPr txBox="1"/>
          <p:nvPr/>
        </p:nvSpPr>
        <p:spPr>
          <a:xfrm>
            <a:off x="5720926" y="3560653"/>
            <a:ext cx="61801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Assistente del Governatore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Gruppo Orobico 2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Treviglio e della Pianura Bergamasca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92703A8-D1A3-1FE9-8A06-B41297BFC7D4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27E6B2-B036-A8C2-EC7D-EB8A6A486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8A290CE-3ABC-754F-0D7E-5A4BB52EC31B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72DC991-0150-7262-F957-337BA635A17D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E2E6101-A00B-DA4E-125A-6ABABF824B8D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4A7720A-3956-1361-E256-F86C0F2CFF33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F173060-F6BD-BAB0-FEF1-FFB3A0867073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P833C1T27#y1">
            <a:extLst>
              <a:ext uri="{FF2B5EF4-FFF2-40B4-BE49-F238E27FC236}">
                <a16:creationId xmlns:a16="http://schemas.microsoft.com/office/drawing/2014/main" id="{21F4F95B-83C2-9CAC-BA15-FA6605B90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6" y="1884936"/>
            <a:ext cx="2622824" cy="380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F1AD8B8-AF0D-D291-CE89-1EA14005C2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62522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24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7356B-A73C-E003-81EC-BDFD8C990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AFF101F-38B7-274E-3F01-3C120AAD7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9"/>
            <a:ext cx="1219200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124928-89F9-6263-0A50-B1A092574D18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Lucia Riboldi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A09171-782B-1B7A-3A61-F009761DF5AE}"/>
              </a:ext>
            </a:extLst>
          </p:cNvPr>
          <p:cNvSpPr txBox="1"/>
          <p:nvPr/>
        </p:nvSpPr>
        <p:spPr>
          <a:xfrm>
            <a:off x="5719027" y="3566918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Assistente del Governatore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Gruppo Seprio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Tradate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DF93987-37A7-7A8E-C317-78371723E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61135AA-9945-2F55-564E-D4AF730F66FB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23365EE-D12B-E1B5-F856-91DA74137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4EF2B48-7626-25B0-DB51-0CD85806CD92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Viso umano, persona, sorriso, sopracciglio&#10;&#10;Il contenuto generato dall'IA potrebbe non essere corretto.">
            <a:extLst>
              <a:ext uri="{FF2B5EF4-FFF2-40B4-BE49-F238E27FC236}">
                <a16:creationId xmlns:a16="http://schemas.microsoft.com/office/drawing/2014/main" id="{1D2714C7-171A-6E4A-838C-032152C17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82" y="1896562"/>
            <a:ext cx="3650277" cy="3650277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F916D896-0423-4C70-B74C-985E7F9599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51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5C23D-C821-FCFC-8D82-304207346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F06CE5-8B02-C231-1BD6-238BB3167C23}"/>
              </a:ext>
            </a:extLst>
          </p:cNvPr>
          <p:cNvSpPr txBox="1"/>
          <p:nvPr/>
        </p:nvSpPr>
        <p:spPr>
          <a:xfrm>
            <a:off x="1002792" y="2752130"/>
            <a:ext cx="10186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i="0" u="none" strike="noStrike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Squadra Distrettuale </a:t>
            </a:r>
          </a:p>
          <a:p>
            <a:pPr algn="ctr"/>
            <a:r>
              <a:rPr lang="it-IT" sz="5400" b="1" i="0" u="none" strike="noStrike" baseline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a.r.</a:t>
            </a:r>
            <a:r>
              <a:rPr lang="it-IT" sz="5400" b="1" i="0" u="none" strike="noStrike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2025-2026</a:t>
            </a:r>
            <a:endParaRPr lang="it-IT" sz="5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059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7769D-C3B6-61D1-9E44-7ACA03DC1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8237EACA-CEFE-64A2-5C83-F6EE6A6B153D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D5D88B-4DB2-81E1-E5E4-4003BB325D0A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Giovanni Arioli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AAFC7DA-91BC-267C-7A5D-D26841C559F7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Distrettuale Fondazione Rotary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Varese Ceresio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15A50D5-68BC-D3F7-7C7D-9D9F279EB275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0E8FE81-2FFC-5855-23AE-AA1A57F32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263C6ED-7E17-DE4A-1DEA-D7F2420876E5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02B6854-73B0-D973-9E7D-BD3C6FE65DE7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9672AB0-5016-DA6A-AF28-BFE9705EEA8B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B84213-8F19-EEC0-7E70-EDBE5C72E4FA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174D08A-3B5F-1888-48CA-CF53951944A2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F2BEBD08-1464-0F43-FDF1-464B16EB0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58" y="2040304"/>
            <a:ext cx="4258269" cy="3362794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517466E-7DBB-A840-F3BD-802A980667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43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6539F-63B8-DA9E-65AD-0872896A8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06438F44-4DCB-B049-2759-BE82BEC02D12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1B35F7-3FFA-3C0A-1CDA-8DF15E4BE008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Edoardo </a:t>
            </a:r>
            <a:r>
              <a:rPr lang="it-IT" sz="4500" b="1" err="1">
                <a:solidFill>
                  <a:schemeClr val="bg1"/>
                </a:solidFill>
                <a:latin typeface="Frutiger LT Std 55 Roman" panose="020B0602020204020204" pitchFamily="34" charset="0"/>
              </a:rPr>
              <a:t>Gerbelli</a:t>
            </a:r>
            <a:endParaRPr lang="it-IT" sz="4500" b="1">
              <a:solidFill>
                <a:schemeClr val="bg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188E8D9-C757-CEF5-ED56-D1302E48BC8F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Sotto Commissione Distrettuale E/MGA</a:t>
            </a:r>
            <a:b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</a:b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Bergamo Sud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C026074-7E95-4D73-73B6-796302E7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27D5977-BE22-F6D7-9931-F41387D9B6B9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353D79F-BC94-BA22-FC09-25E2B3D02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F7D08974-A434-53F6-A7AF-77130B39D97B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3E4CA05-6854-49BE-E6BE-9FA304336A72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780B6D1-EF68-6A0C-97F8-F4AF8B43E70E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A3E4681-6728-59B3-F196-45F02EE784F3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DC47FF8-07CF-07E7-9EC9-6512F3CFAFD8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P1020C13T32#yIS1">
            <a:extLst>
              <a:ext uri="{FF2B5EF4-FFF2-40B4-BE49-F238E27FC236}">
                <a16:creationId xmlns:a16="http://schemas.microsoft.com/office/drawing/2014/main" id="{FC25BEBD-03C4-A720-BB36-D1C3078829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10" y="1814573"/>
            <a:ext cx="3245166" cy="373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3EFBAC5-4464-654A-DCA2-AEB51F5DFF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86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519B0-5C29-63EF-951F-9C0B40366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65B6CBDE-82FF-2196-8C98-C461DB61F96C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0FCB83B-01A7-393C-AAA6-C00BBB9E5169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Mino Carrara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3D31F41-C390-86AF-2288-36CC8D8EDBAD}"/>
              </a:ext>
            </a:extLst>
          </p:cNvPr>
          <p:cNvSpPr txBox="1"/>
          <p:nvPr/>
        </p:nvSpPr>
        <p:spPr>
          <a:xfrm>
            <a:off x="5720926" y="3560653"/>
            <a:ext cx="6102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Sotto Commissione Distrettuale Polio Plus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Treviglio e della Pianura Bergamasca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A7593A4-36E4-E6F0-3B16-128B90DB178B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EABDFE-77CC-68F9-D891-0081182F4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05C4AD9-A40C-0026-4651-36A54A2E68D3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7D3F0A4-E2E9-5136-9233-7E3BC9387099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BFB2F3E-AAE1-E0B9-D004-057AB2EC7EBE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00110AA-5002-2E32-AA5B-5FAD30D231D3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FBEDE8D4-D8A2-C016-5610-5D0442C9AEC6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17F0E90-B1FE-5699-0ACE-88E8CF8C0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24"/>
          <a:stretch/>
        </p:blipFill>
        <p:spPr>
          <a:xfrm>
            <a:off x="871711" y="1950007"/>
            <a:ext cx="3447614" cy="3515216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3A5E019-BB95-EE77-EF0C-500826471B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93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C6098-100A-BC86-8C83-C6903A326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7DFFF29-6FAB-0E98-9BF3-C44589C37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95" y="-15065"/>
            <a:ext cx="12288521" cy="691229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1EEE10-89BC-35C3-FF5B-1F2777A75ADE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Matteo Cerizza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9B7817-A2DC-9D0B-EC1A-A6281C3EB108}"/>
              </a:ext>
            </a:extLst>
          </p:cNvPr>
          <p:cNvSpPr txBox="1"/>
          <p:nvPr/>
        </p:nvSpPr>
        <p:spPr>
          <a:xfrm>
            <a:off x="5719027" y="3566918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Distrettuale Effettivo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Lomazzo dei Laghi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35AE59A-2570-7BA4-E776-FB30B689D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68A003E-FDBD-B9A8-DA40-9A341C504A3E}"/>
              </a:ext>
            </a:extLst>
          </p:cNvPr>
          <p:cNvSpPr/>
          <p:nvPr/>
        </p:nvSpPr>
        <p:spPr>
          <a:xfrm>
            <a:off x="-13396" y="-15065"/>
            <a:ext cx="4493032" cy="6873065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8424915-FEFE-67B0-213B-AC08BBD0D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A6BACD83-F15E-3421-2EC9-ABC9CA613CA9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persona, Viso umano, uomo, Abbigliamento formale&#10;&#10;Il contenuto generato dall'IA potrebbe non essere corretto.">
            <a:extLst>
              <a:ext uri="{FF2B5EF4-FFF2-40B4-BE49-F238E27FC236}">
                <a16:creationId xmlns:a16="http://schemas.microsoft.com/office/drawing/2014/main" id="{75CE8C08-727D-8B48-AED3-E209A3653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408" y="1768210"/>
            <a:ext cx="3172220" cy="3906982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4CBA184D-8EE8-C4F6-F0BC-FD730B2C49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9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6A61C-817A-A05E-38F8-26163B10D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F8CF6C82-8EDF-1B73-0936-CC783AE487CA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42392CA-4939-C12A-AA23-A9022A9B9CC0}"/>
              </a:ext>
            </a:extLst>
          </p:cNvPr>
          <p:cNvSpPr txBox="1"/>
          <p:nvPr/>
        </p:nvSpPr>
        <p:spPr>
          <a:xfrm>
            <a:off x="5611963" y="2635490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Roberto Dotti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AD9F46-E47A-5DD0-E087-AB1FA033C978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Distrettuale Azione Internazionale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Como Baradello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9B1DBBB-F485-BE40-5118-5E2915B2092C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A3EFE2-48EB-026C-5949-6257EF38D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FBA06C2-78FC-BE95-EC73-4FAA51998476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8E764E-D5CD-79A5-44FE-A27E0C7B5D03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7F7BB7C-2066-8A28-EE1A-C381621F0336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CFC7180-EF10-97E3-291C-D73E3723416F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F5B42BD-0D97-3589-16EE-E18EB058DD6D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vestiti, persona, aria aperta, nuvola&#10;&#10;Descrizione generata automaticamente">
            <a:extLst>
              <a:ext uri="{FF2B5EF4-FFF2-40B4-BE49-F238E27FC236}">
                <a16:creationId xmlns:a16="http://schemas.microsoft.com/office/drawing/2014/main" id="{7C5A0C0D-781F-2137-DCAB-450E498675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388" t="23800" r="7694" b="5754"/>
          <a:stretch/>
        </p:blipFill>
        <p:spPr>
          <a:xfrm>
            <a:off x="866151" y="1776135"/>
            <a:ext cx="3521205" cy="3882545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7CA1BA3-097E-2CB8-4CAE-2357E2E3D3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36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41A3B-D9B5-12CB-A2BE-8B0B27EB5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22CEFC80-4734-4E83-53D5-4D3825FB49F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B93870-0A49-8C70-CDD2-60D34EF80435}"/>
              </a:ext>
            </a:extLst>
          </p:cNvPr>
          <p:cNvSpPr txBox="1"/>
          <p:nvPr/>
        </p:nvSpPr>
        <p:spPr>
          <a:xfrm>
            <a:off x="5613949" y="2634667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Laura Brianza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3FBE1FC-AF13-00CC-AC4F-3690856468C9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Distrettuale Azione per i Giovani</a:t>
            </a:r>
            <a:b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</a:b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Saronno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FE6BF6-9AA4-157B-3F31-EBF926AC0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E2CD7CC-CDFA-7116-AB6C-7302E02722FE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E6E602-9CB9-F368-9CF2-72CB515C1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EC780768-D791-9F34-921E-B5A8A494FA04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8959BB2-0187-48FC-3FCF-5B9C8542571C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5F47900-DA74-35D0-DA36-F3E6E768C364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E803D6A-2E0E-90BF-BEA0-8FB570C2D1AB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EE85B52-077E-D1CA-D522-042DFAF38FC4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Immagine che contiene Viso umano, sorriso, persona, occhiale&#10;&#10;Il contenuto generato dall'IA potrebbe non essere corretto.">
            <a:extLst>
              <a:ext uri="{FF2B5EF4-FFF2-40B4-BE49-F238E27FC236}">
                <a16:creationId xmlns:a16="http://schemas.microsoft.com/office/drawing/2014/main" id="{2F3EF617-4E0F-8ADC-7C1E-95D5D1D3E0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4" r="2727"/>
          <a:stretch/>
        </p:blipFill>
        <p:spPr>
          <a:xfrm>
            <a:off x="688936" y="1790305"/>
            <a:ext cx="3645369" cy="3886670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5B586D9-BC79-382E-FFA4-60018345AE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88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2B24F-DA72-98AC-01C8-92042CBEB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61B84FA-8440-7DD3-37BA-20512E1C8C7A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AE333F-F373-E781-2231-DD6A059DFDCD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Luca Grimoldi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43A54DB-78C2-8411-CA1F-5288F531F2B4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Distrettuale Scambio Giovani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BuGaLe</a:t>
            </a: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 Castellanza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E1CC331-F2A8-C0D1-6E06-3E16AEA39346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41A894-6C41-01D3-89BD-9837D7AF4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92688A2-C0DE-A765-6910-CB36B6DDD39D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F3C57E0-3B93-9AF0-83E9-49E7D675E9C8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D269384-B04D-2D7F-7133-51943A0402C3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936E472-6178-7F08-FFBC-40E176B6223A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5F43347-4828-1EBF-2EED-726D8962188C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 descr="Immagine che contiene persona, aria aperta, calzature, albero&#10;&#10;Il contenuto generato dall'IA potrebbe non essere corretto.">
            <a:extLst>
              <a:ext uri="{FF2B5EF4-FFF2-40B4-BE49-F238E27FC236}">
                <a16:creationId xmlns:a16="http://schemas.microsoft.com/office/drawing/2014/main" id="{79E68531-2BCE-85D7-B2BF-D31C8843B9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76" t="16421" r="48804" b="47927"/>
          <a:stretch/>
        </p:blipFill>
        <p:spPr>
          <a:xfrm>
            <a:off x="1143001" y="1814041"/>
            <a:ext cx="2894682" cy="3808380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05091CE4-2C9B-3193-933B-3A33985A90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05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CBF7D-054C-1E65-C026-2530843E3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12B096-3EAF-2695-4FD3-1EE39738D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9"/>
            <a:ext cx="1219200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E12BA4-4911-1F26-BDF7-6E630A6E1003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Stefania </a:t>
            </a:r>
            <a:r>
              <a:rPr lang="it-IT" sz="4500" b="1" err="1">
                <a:solidFill>
                  <a:schemeClr val="bg1"/>
                </a:solidFill>
                <a:latin typeface="Frutiger LT Std 55 Roman" panose="020B0602020204020204" pitchFamily="34" charset="0"/>
              </a:rPr>
              <a:t>Pattarini</a:t>
            </a:r>
            <a:endParaRPr lang="it-IT" sz="4500" b="1">
              <a:solidFill>
                <a:schemeClr val="bg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32DAC7-F9CC-79C7-0526-36F46B812A92}"/>
              </a:ext>
            </a:extLst>
          </p:cNvPr>
          <p:cNvSpPr txBox="1"/>
          <p:nvPr/>
        </p:nvSpPr>
        <p:spPr>
          <a:xfrm>
            <a:off x="5719027" y="3566918"/>
            <a:ext cx="61026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District</a:t>
            </a: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Youtht</a:t>
            </a: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Protection</a:t>
            </a: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Officer</a:t>
            </a: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 Presidente Commissione Distrettuale Compliance &amp; Risk Management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Saronno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80E9B53-0E4A-7134-F108-C4BD7BF8A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CE08669-5004-BBD2-144B-E4FACB417CE7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5D9043B-3172-595D-D58A-FF649A715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DB29130-A7FC-603A-C9D6-4CD2D90DAAA1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2" descr="Professionisti - PCR Avvocati">
            <a:extLst>
              <a:ext uri="{FF2B5EF4-FFF2-40B4-BE49-F238E27FC236}">
                <a16:creationId xmlns:a16="http://schemas.microsoft.com/office/drawing/2014/main" id="{8CF4699E-33EE-F0C4-E54A-DE7A92F7D3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5" r="20310" b="24732"/>
          <a:stretch/>
        </p:blipFill>
        <p:spPr bwMode="auto">
          <a:xfrm>
            <a:off x="1074965" y="1770654"/>
            <a:ext cx="3041105" cy="3902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9796276-70CE-9C16-765B-73CA8DCB57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16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1BBD8-DCF8-7607-C3E5-E8DA1E40C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FB661167-159F-FB01-E4A3-1B79AC7E92FE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C959A37-5B1C-13C8-A154-AC9B83E12067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2BF5C2D-CF07-32E6-C88E-F196B37BF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EA603D4-BB22-53CC-EA91-AA5B0DAF2CD6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C83C10C-4751-748A-F60D-7B4E2F9201F1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6EF17C0-2DF3-2C34-3A6D-7846E709EC31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E36E07C-2512-55FB-002C-30EE67984E97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1D252FA-2C85-4BA1-487B-4BFFD513110E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67DFDB-A9A5-F175-6D61-8C772EA962FC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Luca Carminati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8A11C6C-5439-00D3-0658-D64CCDB66503}"/>
              </a:ext>
            </a:extLst>
          </p:cNvPr>
          <p:cNvSpPr txBox="1"/>
          <p:nvPr/>
        </p:nvSpPr>
        <p:spPr>
          <a:xfrm>
            <a:off x="5719027" y="3566918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Distrettuale Immagine Pubblica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Bergamo Ovest </a:t>
            </a:r>
          </a:p>
        </p:txBody>
      </p:sp>
      <p:pic>
        <p:nvPicPr>
          <p:cNvPr id="15" name="Immagine 14" descr="Immagine che contiene testo, vestiti, persona, abito&#10;&#10;Il contenuto generato dall'IA potrebbe non essere corretto.">
            <a:extLst>
              <a:ext uri="{FF2B5EF4-FFF2-40B4-BE49-F238E27FC236}">
                <a16:creationId xmlns:a16="http://schemas.microsoft.com/office/drawing/2014/main" id="{9EEA96CD-6CCF-94ED-2FA0-85E8A0D61C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06" t="26528" r="43610" b="18611"/>
          <a:stretch/>
        </p:blipFill>
        <p:spPr>
          <a:xfrm>
            <a:off x="-6241138" y="-1896251"/>
            <a:ext cx="4667250" cy="3762376"/>
          </a:xfrm>
          <a:prstGeom prst="rect">
            <a:avLst/>
          </a:prstGeom>
        </p:spPr>
      </p:pic>
      <p:pic>
        <p:nvPicPr>
          <p:cNvPr id="20" name="Immagine 19" descr="Immagine che contiene Viso umano, vestiti, persona, Barba umana&#10;&#10;Descrizione generata automaticamente">
            <a:extLst>
              <a:ext uri="{FF2B5EF4-FFF2-40B4-BE49-F238E27FC236}">
                <a16:creationId xmlns:a16="http://schemas.microsoft.com/office/drawing/2014/main" id="{1822123C-51D4-0D46-0D88-ED4167E16D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402"/>
          <a:stretch/>
        </p:blipFill>
        <p:spPr>
          <a:xfrm>
            <a:off x="316584" y="1796238"/>
            <a:ext cx="4542610" cy="3799344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047CF613-338C-E4E8-E45B-48CCE30880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24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903C4-2593-26D7-7F26-52C685CA0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99A1969-11A7-87D4-0D15-56EC327D9E2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B022797-4E29-4952-D730-153C1D891881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F184FB-41AF-3B66-9FF6-8CE94B2E6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8FEF105-D117-4918-E2E1-3DB43C45C44C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2C5BB1-918B-4DE7-BCE5-2F4E5EDCF0B2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E5AF69-06FB-DFEE-D121-01FD1691DBBC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E91F6D2-0BF2-65DF-D789-41EA38758F55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D347082-5FC4-0141-8202-5DCEB6A8CDE5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56D8F6-9BAF-DE4C-8922-723BED311C67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Paolo Pagani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47147F3-F054-4F8C-55D0-D2B8AE664296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Distrettuale Apprendimento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Monza Ovest</a:t>
            </a:r>
          </a:p>
        </p:txBody>
      </p:sp>
      <p:pic>
        <p:nvPicPr>
          <p:cNvPr id="17" name="Immagine 16" descr="Immagine che contiene persona, Viso umano, sorriso, vestiti&#10;&#10;Il contenuto generato dall'IA potrebbe non essere corretto.">
            <a:extLst>
              <a:ext uri="{FF2B5EF4-FFF2-40B4-BE49-F238E27FC236}">
                <a16:creationId xmlns:a16="http://schemas.microsoft.com/office/drawing/2014/main" id="{25B91B15-251A-8503-B080-9334C0D0F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36" y="1777821"/>
            <a:ext cx="2856314" cy="3887760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97343297-BC3D-D902-1FDA-FD3BD8D810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3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08CB4-C2F6-2C0B-FF0C-D9FEC054C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7082E1A-A9C3-162F-C7F4-64103665F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-13511"/>
            <a:ext cx="12503886" cy="703343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4CFA3AB-F717-7526-4EB3-07C2DFB9A34F}"/>
              </a:ext>
            </a:extLst>
          </p:cNvPr>
          <p:cNvSpPr txBox="1"/>
          <p:nvPr/>
        </p:nvSpPr>
        <p:spPr>
          <a:xfrm>
            <a:off x="5591175" y="2644170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Stefano Artese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0CFD728-F554-3604-E912-0DE13074CEBC}"/>
              </a:ext>
            </a:extLst>
          </p:cNvPr>
          <p:cNvSpPr txBox="1"/>
          <p:nvPr/>
        </p:nvSpPr>
        <p:spPr>
          <a:xfrm>
            <a:off x="5719025" y="3566918"/>
            <a:ext cx="610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Governatore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a.r.</a:t>
            </a: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 2025-2026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Lecco Manzoni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4CF0B1B-F0CE-7979-B6DB-53011614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AB21168-34A2-29C1-5E09-02B4ADAF455C}"/>
              </a:ext>
            </a:extLst>
          </p:cNvPr>
          <p:cNvSpPr/>
          <p:nvPr/>
        </p:nvSpPr>
        <p:spPr>
          <a:xfrm>
            <a:off x="-13394" y="-15063"/>
            <a:ext cx="4469906" cy="7033436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DCE5DA-66AA-329D-BE3F-7FCF5124B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48D6228-4820-2EE5-16E4-F5322A38659E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 descr="Immagine che contiene Viso umano, vestiti, persona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435B3A83-E5BD-9020-FEB5-5DE513C0F4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5010"/>
          <a:stretch/>
        </p:blipFill>
        <p:spPr>
          <a:xfrm>
            <a:off x="601060" y="1704349"/>
            <a:ext cx="3586892" cy="4034704"/>
          </a:xfrm>
          <a:prstGeom prst="rect">
            <a:avLst/>
          </a:prstGeom>
        </p:spPr>
      </p:pic>
      <p:pic>
        <p:nvPicPr>
          <p:cNvPr id="10" name="Immagine 9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AF2C8AA-1F97-50EB-0B0E-4FAFC2883B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69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E4F2B-4A23-D8D1-2D44-0A2026FA7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9A4C4B85-3691-77C4-1A5F-417657236386}"/>
              </a:ext>
            </a:extLst>
          </p:cNvPr>
          <p:cNvSpPr/>
          <p:nvPr/>
        </p:nvSpPr>
        <p:spPr>
          <a:xfrm>
            <a:off x="0" y="-10213"/>
            <a:ext cx="12192000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D31A305-7EE4-5526-E0AC-367D57F8B475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57725D-A552-5089-7AC5-B1A52C609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19688B2-85ED-04EF-ED39-C37BDDCA56AB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F752F10-B422-06EC-AC23-65312A6E8AC6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C95F391-7C25-1B3B-FC47-A47103193B76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863E2DA-7E6A-85CB-01A2-3B008E1E95C4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CCE24C8-94A3-C3FE-ABA7-F235755864AD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5FED7A-8029-508C-E1E5-B93EE02EC348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Magda Pagetti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3C3F86-ADD4-8221-BE0C-65B9891F39D8}"/>
              </a:ext>
            </a:extLst>
          </p:cNvPr>
          <p:cNvSpPr txBox="1"/>
          <p:nvPr/>
        </p:nvSpPr>
        <p:spPr>
          <a:xfrm>
            <a:off x="5720926" y="3560653"/>
            <a:ext cx="63554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Distrettuale Diversità, Equità, Inclusione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Distrettuale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Ryla</a:t>
            </a:r>
            <a:b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</a:b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Monza Brianza</a:t>
            </a:r>
          </a:p>
        </p:txBody>
      </p:sp>
      <p:pic>
        <p:nvPicPr>
          <p:cNvPr id="17" name="Immagine 16" descr="Immagine che contiene Viso umano, persona, vestiti, sorriso&#10;&#10;Il contenuto generato dall'IA potrebbe non essere corretto.">
            <a:extLst>
              <a:ext uri="{FF2B5EF4-FFF2-40B4-BE49-F238E27FC236}">
                <a16:creationId xmlns:a16="http://schemas.microsoft.com/office/drawing/2014/main" id="{F4BAC11E-3FA1-E932-FA23-233B8FE7D6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24" t="10426" r="13324" b="15079"/>
          <a:stretch/>
        </p:blipFill>
        <p:spPr>
          <a:xfrm>
            <a:off x="744549" y="1774939"/>
            <a:ext cx="3688543" cy="3893524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F1578081-27CF-6F40-1BA9-6F6BE3AEFA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02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9B932-3CA9-FFC1-CF1B-3575F1952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0DAFA59-9089-9371-4D2D-EB0B1A784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9"/>
            <a:ext cx="1219200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807AEE-7932-5568-1015-696512D12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B60AF48-5E1B-A8F1-2FE6-EBCD8359E0FA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1A9462-7EB8-4165-5948-5FFDB62F0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9C1C8CE-7550-E197-DB79-8BC0FC3EDF8B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76ACE5-ED76-774D-6ACD-F285F435E507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Domenico Cogliati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3F08D56-2C0B-3349-47CD-DA363993AACC}"/>
              </a:ext>
            </a:extLst>
          </p:cNvPr>
          <p:cNvSpPr txBox="1"/>
          <p:nvPr/>
        </p:nvSpPr>
        <p:spPr>
          <a:xfrm>
            <a:off x="5720926" y="3560653"/>
            <a:ext cx="6102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Distrettuale Progetti 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Delegato per il programma Virgilio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Monza Est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8FBA039-82B1-E196-9AA5-198E0E35D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86" y="2004724"/>
            <a:ext cx="3896269" cy="3400900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844CB340-7953-87C8-56BA-45CD9A2FC5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31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3DFA7-5B4D-B99D-620C-6C2455B0C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48D42983-22EE-ABA0-211D-5BA171963E0C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170AED9-1E49-3F81-C312-3BDB5874064B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80B76B9-84FE-D7A0-12AC-4304D4AAD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88A587F-875F-3777-1716-B35E52B06049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96E6B79-1101-26B3-051F-E5F58C9DD12F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AD604B3-B5BD-C764-6FCB-E1BF7C74D456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03BCBAB-7D8C-49E5-2C2C-8AF75AEDE565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A9DA840-15C0-B40A-CE8E-24ADFE0DE24E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575BEC-67B1-56D9-3F37-C54D3A2C7C39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Michael Ciceri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D137DF4-764F-1EA6-D943-1E6B77AF9FC2}"/>
              </a:ext>
            </a:extLst>
          </p:cNvPr>
          <p:cNvSpPr txBox="1"/>
          <p:nvPr/>
        </p:nvSpPr>
        <p:spPr>
          <a:xfrm>
            <a:off x="5719027" y="3566918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Distrettuale Informatizzazione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Lecco Manzoni</a:t>
            </a:r>
          </a:p>
        </p:txBody>
      </p:sp>
      <p:pic>
        <p:nvPicPr>
          <p:cNvPr id="17" name="Immagine 16" descr="Immagine che contiene Viso umano, persona, muro, interno&#10;&#10;Il contenuto generato dall'IA potrebbe non essere corretto.">
            <a:extLst>
              <a:ext uri="{FF2B5EF4-FFF2-40B4-BE49-F238E27FC236}">
                <a16:creationId xmlns:a16="http://schemas.microsoft.com/office/drawing/2014/main" id="{8090F17A-FF94-A590-2091-DBA2804A36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56" t="29484" r="13031" b="17106"/>
          <a:stretch/>
        </p:blipFill>
        <p:spPr>
          <a:xfrm>
            <a:off x="642027" y="1890236"/>
            <a:ext cx="3906982" cy="3662930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6F1D8E6-B794-7A9C-D7FC-6A93848FD0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90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D4E8D-AA3D-6D33-8890-04D930BD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C44EEF68-7DF6-F623-82CC-E3A50B21E385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FBCCCF9-E766-6838-C1E2-7AC5AABF192E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EC602FB-E0A1-05F1-C730-F20A2952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A009638-5D0A-FEA6-014A-64FE796DC72B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43AF21C-8FC8-2097-7F59-051711FB37B3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A80C730-C747-C2FB-1F8C-B75883240DD5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BF63950-2CE5-71BF-4368-0B6A383789D8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5F57AA7-656A-C70C-D595-4FDC6198238C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DCCD3D-B19B-903C-F2F7-539D905B0783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Lucia Ferrajoli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DB4A1F2-CBEA-5418-B193-A9A502D8CF8A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Distrettuale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Alumni</a:t>
            </a: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 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Bergamo</a:t>
            </a:r>
          </a:p>
        </p:txBody>
      </p:sp>
      <p:pic>
        <p:nvPicPr>
          <p:cNvPr id="17" name="Immagine 16" descr="Immagine che contiene persona, Viso umano, sorriso, ritratto&#10;&#10;Il contenuto generato dall'IA potrebbe non essere corretto.">
            <a:extLst>
              <a:ext uri="{FF2B5EF4-FFF2-40B4-BE49-F238E27FC236}">
                <a16:creationId xmlns:a16="http://schemas.microsoft.com/office/drawing/2014/main" id="{BD33C7AD-A3F5-FDB2-2582-EF3CDA328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73" y="1913317"/>
            <a:ext cx="3593495" cy="3593495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79D948A-27BF-5B60-E6FE-CC9DA7E7F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58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CB82D-11BD-0FC4-8522-F22DE3689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FE497592-C1FF-3B5B-CDDD-348A0B9970B3}"/>
              </a:ext>
            </a:extLst>
          </p:cNvPr>
          <p:cNvSpPr/>
          <p:nvPr/>
        </p:nvSpPr>
        <p:spPr>
          <a:xfrm>
            <a:off x="-13394" y="1"/>
            <a:ext cx="12192000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D038D94-F255-578E-A2F6-5E04BE8E88DD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334AD2-1EAB-EF5C-662B-DEB3E2F95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79AA424-2E7C-0884-CDFE-A9B2BB84ACAD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001AE2-F709-A1E4-311D-84BF2FA0BEB4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0691F91-D75C-37BC-5D1E-82EAB8EE2D03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512715C-16D5-CE8E-8555-E23854DE5861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ED64E17-3808-957B-58B1-E8E4842BCA8F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E51BF56-4449-175C-A419-8A45FF058E38}"/>
              </a:ext>
            </a:extLst>
          </p:cNvPr>
          <p:cNvSpPr txBox="1"/>
          <p:nvPr/>
        </p:nvSpPr>
        <p:spPr>
          <a:xfrm>
            <a:off x="5611963" y="2635489"/>
            <a:ext cx="63210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Alessandra Ravasio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318F03-C714-6119-6EA5-DDF83970F75E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Distrettuale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Interact</a:t>
            </a:r>
            <a:endParaRPr lang="it-IT" sz="2800">
              <a:solidFill>
                <a:schemeClr val="bg1"/>
              </a:solidFill>
              <a:latin typeface="Frutiger LT Std 55 Roman" panose="020B0602020204020204" pitchFamily="34" charset="0"/>
            </a:endParaRP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Dalmine Centenario</a:t>
            </a:r>
          </a:p>
        </p:txBody>
      </p:sp>
      <p:pic>
        <p:nvPicPr>
          <p:cNvPr id="15" name="Immagine 14" descr="Immagine che contiene Viso umano, persona, vestiti, sorriso&#10;&#10;Il contenuto generato dall'IA potrebbe non essere corretto.">
            <a:extLst>
              <a:ext uri="{FF2B5EF4-FFF2-40B4-BE49-F238E27FC236}">
                <a16:creationId xmlns:a16="http://schemas.microsoft.com/office/drawing/2014/main" id="{E878E711-D9B4-E8D6-0A1C-7D22596E3C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67" r="4222" b="33737"/>
          <a:stretch/>
        </p:blipFill>
        <p:spPr>
          <a:xfrm>
            <a:off x="878969" y="1862786"/>
            <a:ext cx="3433097" cy="3619673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E3E2747-A744-9D06-212B-DD972AB815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99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FBEE-DA1C-E442-6EA2-F7D269DE7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D2F3C3-0A17-E2C6-243D-1A23FD08A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9"/>
            <a:ext cx="1219200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353785B-B488-C062-9666-32A5B4B9B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4C4113D-CB64-3A64-A46C-29D800968478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AE735A-574A-839B-4DA1-9A41304C8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D7ED0ED-A170-04D5-CB7A-43C48CAF5FD3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FA759A-EEED-395F-50D2-85A8456C72A4}"/>
              </a:ext>
            </a:extLst>
          </p:cNvPr>
          <p:cNvSpPr txBox="1"/>
          <p:nvPr/>
        </p:nvSpPr>
        <p:spPr>
          <a:xfrm>
            <a:off x="5611962" y="2635489"/>
            <a:ext cx="65905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Simone Mastrandrea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6E18BA0-5E09-8198-C661-F14747FE840C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Distrettuale NGSE</a:t>
            </a:r>
            <a:b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</a:b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Lomazzo dei Laghi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311636E-1749-C5D4-7C97-B63479693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15" y="1900727"/>
            <a:ext cx="3288011" cy="3641947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F974063-77C2-411A-9FCA-BC66CF5533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98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F86E5-84FF-650F-C1FC-E355C4CD5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1E33411-05DC-54BB-5145-2F59C7364D93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6040E0E-B6D1-2130-CA99-58556F5E8D65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FBA1FE-2012-7011-0472-4AA3AEBD1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F69C3226-3A78-A22B-837D-8C6E0DA059D2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CF088D9-E0E1-3F21-0EBE-F64EF50B73C8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EE6BA33-ADB2-69E6-38D7-4A35380CCC24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021B45C-4677-F6EF-9FEF-CDE1DB496008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25E3993-2A63-E7AA-5720-5D337A8B92C5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879A77E-FF22-A27D-9866-DC6A200BE957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Ettore Roche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5C8A7F-F3F1-FD2E-03DF-0854D6B91C8F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Interdistrettuale</a:t>
            </a: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 Alfabetizzazione R.C. Bergamo Nord </a:t>
            </a:r>
          </a:p>
        </p:txBody>
      </p:sp>
      <p:pic>
        <p:nvPicPr>
          <p:cNvPr id="17" name="Immagine 16" descr="Immagine che contiene persona, Viso umano, vestiti, uomo&#10;&#10;Il contenuto generato dall'IA potrebbe non essere corretto.">
            <a:extLst>
              <a:ext uri="{FF2B5EF4-FFF2-40B4-BE49-F238E27FC236}">
                <a16:creationId xmlns:a16="http://schemas.microsoft.com/office/drawing/2014/main" id="{EA364651-9AAD-D804-6CBC-F257936EBC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24" t="15993" r="49681" b="56616"/>
          <a:stretch/>
        </p:blipFill>
        <p:spPr>
          <a:xfrm>
            <a:off x="1123951" y="1843946"/>
            <a:ext cx="2686050" cy="3790467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9BF2F116-2954-BBA8-27B3-99C3EE6E9F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59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142CA-2084-78BF-CCEA-631EB3229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31A724C3-9436-8077-D444-D82366013B8A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E984FBD-2254-B0A5-84DE-C24529010439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1A5B84-5635-5A54-B562-F6906AA8C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2D0A477-4563-DDA5-D51C-4707477202B2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F76945F-F695-1C69-229D-5F996CD57395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2880960-DD6C-50C2-90E4-E2EC0B126F38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5BF9510-920C-2F69-08D6-77D40DE9DE12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9389639-35EA-E5A6-EF4C-4556177B6991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1B4C4B-75FB-004C-58C9-5C0339F1278A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Alberto Ganna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A0339DF-FFFE-6A94-41AD-19108AA49D0F}"/>
              </a:ext>
            </a:extLst>
          </p:cNvPr>
          <p:cNvSpPr txBox="1"/>
          <p:nvPr/>
        </p:nvSpPr>
        <p:spPr>
          <a:xfrm>
            <a:off x="5719027" y="3566918"/>
            <a:ext cx="610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Responsabile Azione Interna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BuGaLe</a:t>
            </a: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 Ticino</a:t>
            </a:r>
          </a:p>
        </p:txBody>
      </p:sp>
      <p:pic>
        <p:nvPicPr>
          <p:cNvPr id="17" name="Segnaposto immagine 6" descr="Immagine che contiene vestiti, Viso umano, uomo, persona&#10;&#10;Descrizione generata automaticamente">
            <a:extLst>
              <a:ext uri="{FF2B5EF4-FFF2-40B4-BE49-F238E27FC236}">
                <a16:creationId xmlns:a16="http://schemas.microsoft.com/office/drawing/2014/main" id="{8C3CCC9C-0059-6CF0-B120-148E5E860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3" t="29570" r="30233" b="33435"/>
          <a:stretch/>
        </p:blipFill>
        <p:spPr>
          <a:xfrm>
            <a:off x="990555" y="1846141"/>
            <a:ext cx="3209925" cy="3751120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7461A63-AA11-3C2E-A29E-12FE5550E4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8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E73AC-671B-762D-C261-6333A5364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4ECE0FDA-5A59-DB4D-82B5-4CAD5210263A}"/>
              </a:ext>
            </a:extLst>
          </p:cNvPr>
          <p:cNvSpPr/>
          <p:nvPr/>
        </p:nvSpPr>
        <p:spPr>
          <a:xfrm>
            <a:off x="-13394" y="1"/>
            <a:ext cx="12192000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52371BE-E013-7A18-F12C-7658A09B48F0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1174C6C-4B6B-C5E8-F9E4-5B0BC103D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A8D75246-1397-EF7C-43FA-E4C03258C9FA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8DA9656-7C90-B3B2-7281-62F1A6E74419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C2B6C09-6D19-B84D-02F9-E6A0DBF96DCB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7885089-E427-3112-FE9F-4FF2F92662FB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30FF772-7674-1544-0BE8-5E789C7E3FAF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514AC8-15C5-DF16-E07E-52BAAFCE3507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Fulvia Castelli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EFD752F-E90F-01F1-57A7-4E3D237D84B7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Responsabile Assistenza ai Club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Bergamo Sud</a:t>
            </a:r>
          </a:p>
          <a:p>
            <a:endParaRPr lang="it-IT" sz="2800">
              <a:solidFill>
                <a:schemeClr val="bg1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15" name="Immagine 14" descr="Immagine che contiene vestiti, persona, Viso umano, testo&#10;&#10;Il contenuto generato dall'IA potrebbe non essere corretto.">
            <a:extLst>
              <a:ext uri="{FF2B5EF4-FFF2-40B4-BE49-F238E27FC236}">
                <a16:creationId xmlns:a16="http://schemas.microsoft.com/office/drawing/2014/main" id="{2EF62E55-4A52-4F5E-09DF-D140C3B92E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048" t="17916" r="7039" b="49781"/>
          <a:stretch/>
        </p:blipFill>
        <p:spPr>
          <a:xfrm>
            <a:off x="1184152" y="1857445"/>
            <a:ext cx="2837483" cy="3728511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E82A8EA-4E98-D696-497B-10FCFCEADB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1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DB9AA-8958-69F0-0610-49A24B72F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266D021-CAAA-3330-3EAE-706793A3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4"/>
            <a:ext cx="1219200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FE2718E-49F5-A2F3-1C83-EEF405F9D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4BECDC2-1289-DEAF-3A15-AD7B4B8429E2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3945B07-0FD2-8C8A-01B2-7FE62D68F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CC7E857-89D0-7EDD-80A4-B71B5F95F273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C96883-1A9E-6F63-EFA9-C8E7C80E24BC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Graziana Gatti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DF0904A-7484-1C9E-5C91-A6C67FBC535E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Responsabile Progetto Carceri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Lecco Manzoni</a:t>
            </a:r>
          </a:p>
          <a:p>
            <a:endParaRPr lang="it-IT" sz="2800">
              <a:solidFill>
                <a:schemeClr val="bg1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12" name="Immagine 11" descr="Immagine che contiene Viso umano, portafotografie, ritratto, Carta fotografica&#10;&#10;Il contenuto generato dall'IA potrebbe non essere corretto.">
            <a:extLst>
              <a:ext uri="{FF2B5EF4-FFF2-40B4-BE49-F238E27FC236}">
                <a16:creationId xmlns:a16="http://schemas.microsoft.com/office/drawing/2014/main" id="{69E7563F-053F-9721-36BB-8B8C803591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82" b="24956"/>
          <a:stretch/>
        </p:blipFill>
        <p:spPr>
          <a:xfrm>
            <a:off x="884566" y="1837568"/>
            <a:ext cx="3421904" cy="3744993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23C1C1C-289B-E2BD-6D84-4C36DDCB8E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8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07C61-EE9E-AD46-4039-71A222D8C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10C30C06-5B31-E71F-6708-189000951110}"/>
              </a:ext>
            </a:extLst>
          </p:cNvPr>
          <p:cNvSpPr/>
          <p:nvPr/>
        </p:nvSpPr>
        <p:spPr>
          <a:xfrm>
            <a:off x="-9235" y="-15064"/>
            <a:ext cx="12192000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2D04C0-9D44-9DA4-6C41-C1BD46993C86}"/>
              </a:ext>
            </a:extLst>
          </p:cNvPr>
          <p:cNvSpPr txBox="1"/>
          <p:nvPr/>
        </p:nvSpPr>
        <p:spPr>
          <a:xfrm>
            <a:off x="5601453" y="2644022"/>
            <a:ext cx="63210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Carlo S.N. Fraquelli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AFF59F-E8ED-930F-1288-00D69B564EDC}"/>
              </a:ext>
            </a:extLst>
          </p:cNvPr>
          <p:cNvSpPr txBox="1"/>
          <p:nvPr/>
        </p:nvSpPr>
        <p:spPr>
          <a:xfrm>
            <a:off x="5720926" y="3560653"/>
            <a:ext cx="610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Vice Governatore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Seregno Desio Carate Brianza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C4237F9-0673-902D-D529-40A325F45B8E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EA35DE2-A711-B290-2A77-BB35EFE33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E5-CE35-A0D5-C1A3-19243512EA08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199EDC2-888E-F282-C68A-64A94725B371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5773110-04E2-3224-CA9E-1B529CCCC561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9796861-0ACA-4F6C-67FD-3C2CFED10A65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B55A69D-1ECB-DBB5-7D16-7ADFAE275BAE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198F0BAE-BE4A-46A4-B966-17F7AAC39266" descr="2042 Carlo Fraquelli2 copia.JPG">
            <a:extLst>
              <a:ext uri="{FF2B5EF4-FFF2-40B4-BE49-F238E27FC236}">
                <a16:creationId xmlns:a16="http://schemas.microsoft.com/office/drawing/2014/main" id="{C4D0E941-E823-5FBC-BF9B-18FB4F02B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b="33656"/>
          <a:stretch>
            <a:fillRect/>
          </a:stretch>
        </p:blipFill>
        <p:spPr bwMode="auto">
          <a:xfrm>
            <a:off x="55427" y="1788126"/>
            <a:ext cx="5080181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EF7532B-5AB6-5361-E9F2-CC4E1F33C3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95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52606-A4E2-B468-C99D-D753E00CA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383DDEDA-63F7-3F0A-9C2D-CE72BE586385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4201253-05E8-732B-651B-75A152CF5672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EFE028-5792-F190-AACF-9F662B06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485EA5F-E1A3-FAA1-03B2-6AE923FAC119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2C2C811-72A8-D502-2C65-DC946F9EA1FB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829984A-CF26-99F2-E10F-00A9BC7BCD22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5DC047C-6D59-25DA-E9A1-968DA02AF089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A5A1776-8466-E7A3-F849-9841AB564658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27C46B-EDC9-B9AE-6701-53E493485D0A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Andrea Limonta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9B00AF3-49FD-5AE6-AA8C-CADB1D438DD1}"/>
              </a:ext>
            </a:extLst>
          </p:cNvPr>
          <p:cNvSpPr txBox="1"/>
          <p:nvPr/>
        </p:nvSpPr>
        <p:spPr>
          <a:xfrm>
            <a:off x="5720926" y="3560653"/>
            <a:ext cx="610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Responsabile Camp</a:t>
            </a:r>
            <a:b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</a:b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Lecco Manzoni</a:t>
            </a:r>
          </a:p>
        </p:txBody>
      </p:sp>
      <p:pic>
        <p:nvPicPr>
          <p:cNvPr id="15" name="Immagine 14" descr="Immagine che contiene persona, Viso umano, vestiti, interno&#10;&#10;Il contenuto generato dall'IA potrebbe non essere corretto.">
            <a:extLst>
              <a:ext uri="{FF2B5EF4-FFF2-40B4-BE49-F238E27FC236}">
                <a16:creationId xmlns:a16="http://schemas.microsoft.com/office/drawing/2014/main" id="{6546B0B6-152B-5047-3B78-F399C316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34" t="699" r="20635" b="26568"/>
          <a:stretch/>
        </p:blipFill>
        <p:spPr>
          <a:xfrm>
            <a:off x="952929" y="1810972"/>
            <a:ext cx="3081528" cy="3696625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FE849DBC-6369-6DB1-8E3F-64BF1C6D10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58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2503F-EE0E-C6FE-3F16-6F9037C97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35F23EE7-E749-5C12-5AA5-18981477867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44B2AF1-A019-4794-AB84-5F5DC49066F9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BF97E7-8D30-0497-1A38-69C6B9934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EDAFC160-ECA6-6081-A822-38034F41E0EE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FCBDF01-F8DF-F461-7827-F7FE56BDE6EC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EBF7266-2FBB-AAC9-47A0-DD634DFCCFEB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BC09AB9-E0FB-8900-4D67-6D5F8F1721DA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ADA0B48-9C15-22E0-50EC-5EF62089D9AE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357C38-D288-C46E-922B-414B8C42FB31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Andrea Brianza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E3EC1EA-6A24-FCC1-AFCE-AD90A559BAB6}"/>
              </a:ext>
            </a:extLst>
          </p:cNvPr>
          <p:cNvSpPr txBox="1"/>
          <p:nvPr/>
        </p:nvSpPr>
        <p:spPr>
          <a:xfrm>
            <a:off x="5720926" y="3560653"/>
            <a:ext cx="610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Responsabile RYGHT</a:t>
            </a:r>
            <a:b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</a:b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Saronno</a:t>
            </a:r>
          </a:p>
        </p:txBody>
      </p:sp>
      <p:pic>
        <p:nvPicPr>
          <p:cNvPr id="17" name="Immagine 16" descr="Immagine che contiene vestiti, abito, persona, Uomo d'affari&#10;&#10;Il contenuto generato dall'IA potrebbe non essere corretto.">
            <a:extLst>
              <a:ext uri="{FF2B5EF4-FFF2-40B4-BE49-F238E27FC236}">
                <a16:creationId xmlns:a16="http://schemas.microsoft.com/office/drawing/2014/main" id="{4FE11FCA-8A34-BC56-15E2-159BD98594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53" t="22761" r="40633" b="37303"/>
          <a:stretch/>
        </p:blipFill>
        <p:spPr>
          <a:xfrm>
            <a:off x="758413" y="1898054"/>
            <a:ext cx="3660815" cy="3624022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9979EE33-71CC-0B92-1A93-8331769545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06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4E39B-5011-AE27-0419-08A62CC35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33FB6DF9-6D1C-7CCE-2F70-F09C0261B82F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DCE2DC-3604-41DD-F5EB-25C0E958B4BA}"/>
              </a:ext>
            </a:extLst>
          </p:cNvPr>
          <p:cNvSpPr txBox="1"/>
          <p:nvPr/>
        </p:nvSpPr>
        <p:spPr>
          <a:xfrm>
            <a:off x="5611962" y="2740592"/>
            <a:ext cx="65905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800" b="1">
                <a:solidFill>
                  <a:schemeClr val="bg1"/>
                </a:solidFill>
                <a:latin typeface="Frutiger LT Std 55 Roman" panose="020B0602020204020204" pitchFamily="34" charset="0"/>
              </a:rPr>
              <a:t>Fabio Massimo Marchetti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E126783-015B-76D7-F0DA-886B5492FEB0}"/>
              </a:ext>
            </a:extLst>
          </p:cNvPr>
          <p:cNvSpPr txBox="1"/>
          <p:nvPr/>
        </p:nvSpPr>
        <p:spPr>
          <a:xfrm>
            <a:off x="5714863" y="3566485"/>
            <a:ext cx="6477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Assistente Speciale Eventi Distrettuali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Monza Villa Reale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EA218B8-4D3A-EB88-8B7E-2CF4AADC3679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F0A6D46-3A7C-1843-171B-27EA63099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35B8D7E-F86D-AA24-AAF9-7E0EEFB29892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BC99ED7-FAFE-A799-22F3-E67499E2CBAF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0F56D25-86A6-4C9E-B4F3-CC42446A3CAA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F104F70-C982-B07E-F45F-104B46E82D4A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A4DCF5C-5605-91B1-88FA-9A932F38866D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 descr="Immagine che contiene persona, Viso umano, vestiti, uomo&#10;&#10;Il contenuto generato dall'IA potrebbe non essere corretto.">
            <a:extLst>
              <a:ext uri="{FF2B5EF4-FFF2-40B4-BE49-F238E27FC236}">
                <a16:creationId xmlns:a16="http://schemas.microsoft.com/office/drawing/2014/main" id="{576EFCB1-9747-F437-6CE1-17D76F4FF1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361"/>
          <a:stretch/>
        </p:blipFill>
        <p:spPr>
          <a:xfrm rot="5400000">
            <a:off x="581843" y="2068405"/>
            <a:ext cx="3823699" cy="3283320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093DA0B-442D-01FE-D16E-88B923F7E5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33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9D3A6-D9B7-FB9D-B28E-60D3DCC25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768415C-1255-9E7C-A02A-A064CC98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4"/>
            <a:ext cx="1219200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35FF18-5D58-A6FA-AAA1-BD1A6F12D5CF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Giuliano Modesti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B70EA82-34FA-3BBE-0173-3B4EE1363880}"/>
              </a:ext>
            </a:extLst>
          </p:cNvPr>
          <p:cNvSpPr txBox="1"/>
          <p:nvPr/>
        </p:nvSpPr>
        <p:spPr>
          <a:xfrm>
            <a:off x="5719027" y="3566918"/>
            <a:ext cx="6357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Assistente Speciale Identità dei Club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Varese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96C2691-B475-FDDF-57B0-1595B4C2E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B60E307-C8BC-3A5C-C99F-DE0337F8BDF1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54E52A0-3A63-5FD5-3FD1-337686D49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25A4F8A9-C7D3-44A3-BA02-B5F785871269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9006C92-7A8A-6FF2-B33B-A9F1E23B7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30" y="2030702"/>
            <a:ext cx="3088581" cy="33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9E00FE5-7B31-D03D-965E-47D481D1E9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30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600C3-8E19-70AC-EB65-61B720CDB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90B3515D-691E-9BD4-DAA6-A71768D38B67}"/>
              </a:ext>
            </a:extLst>
          </p:cNvPr>
          <p:cNvSpPr/>
          <p:nvPr/>
        </p:nvSpPr>
        <p:spPr>
          <a:xfrm>
            <a:off x="0" y="-145380"/>
            <a:ext cx="12192000" cy="7003380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DC856E-B774-A9B0-548C-6732406AD182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Elena Grassi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4730036-54E3-10EE-3231-6DC6EF50F370}"/>
              </a:ext>
            </a:extLst>
          </p:cNvPr>
          <p:cNvSpPr txBox="1"/>
          <p:nvPr/>
        </p:nvSpPr>
        <p:spPr>
          <a:xfrm>
            <a:off x="5720926" y="3560653"/>
            <a:ext cx="6513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Assistente Speciale Scuola e Istruzione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Meda e delle Brughiere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E40C9C9-5B23-A03A-4E4F-ABF0F8FC58CA}"/>
              </a:ext>
            </a:extLst>
          </p:cNvPr>
          <p:cNvSpPr/>
          <p:nvPr/>
        </p:nvSpPr>
        <p:spPr>
          <a:xfrm>
            <a:off x="-17553" y="-165536"/>
            <a:ext cx="4514850" cy="7023535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64374C9-0FE0-D8F1-F72F-4F265A248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B4A9E69-2926-A045-F1CF-25153847F28E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6950B07-61F6-A9EC-3741-8D99357F5FBA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F335118-8645-0C6A-5D5D-C79588F504A3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0C3DB9-1B91-F494-073C-12C4CF5C7022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A04E812F-3F0C-7087-3E55-E0E0D7645370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Immagine che contiene Viso umano, vestiti, persona, Cura della vista&#10;&#10;Il contenuto generato dall'IA potrebbe non essere corretto.">
            <a:extLst>
              <a:ext uri="{FF2B5EF4-FFF2-40B4-BE49-F238E27FC236}">
                <a16:creationId xmlns:a16="http://schemas.microsoft.com/office/drawing/2014/main" id="{C2568A4E-C2BE-7E8C-817C-4A0E219A7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93" y="1915761"/>
            <a:ext cx="4514850" cy="3611880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CB3C139-664A-959B-7C9A-0432FFD93F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04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46BE6-E6F5-CA00-BF4B-35E60532E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F145D58A-E154-B96D-70B9-BCE803C8057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E1AA04-1A9F-0A68-527E-5A80A821B5DA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Rossella Spinosa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949B1C5-6FD0-7107-DEB9-6693C139CBA3}"/>
              </a:ext>
            </a:extLst>
          </p:cNvPr>
          <p:cNvSpPr txBox="1"/>
          <p:nvPr/>
        </p:nvSpPr>
        <p:spPr>
          <a:xfrm>
            <a:off x="5720926" y="3560653"/>
            <a:ext cx="610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Assistente Speciale Temi Culturali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Lecco Manzoni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63005AB-D49D-3979-1B14-3CF58567CA02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DA113D-4EF1-5053-C290-7E05D3E66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E3C971B5-014D-88BA-ADBD-EDA0E77387E6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B819DF-76F9-29BF-B422-AACFE8432C7C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E5813E7-027C-A571-4EA9-39731CA00286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144F4CB-453E-F33B-3AC7-7A71972AF04E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9815C8F-5F17-11EB-6818-3589CEF627AC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Immagine che contiene Viso umano, persona, vestiti, sorriso&#10;&#10;Il contenuto generato dall'IA potrebbe non essere corretto.">
            <a:extLst>
              <a:ext uri="{FF2B5EF4-FFF2-40B4-BE49-F238E27FC236}">
                <a16:creationId xmlns:a16="http://schemas.microsoft.com/office/drawing/2014/main" id="{F2B72324-F42A-B6BD-304B-465651B2F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7" y="1921910"/>
            <a:ext cx="4144991" cy="3730492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B7E41B1-197D-969A-6C36-22D207FC54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32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73ADC-80A2-8BA4-45AD-5A90EDFA8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081D7503-E339-D2C8-A701-4A02EFF89F2D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89364C0-90D9-A095-ACEE-6727B6077682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Cesare Cardani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05B31F-2100-5D69-A0DE-4178428227A2}"/>
              </a:ext>
            </a:extLst>
          </p:cNvPr>
          <p:cNvSpPr txBox="1"/>
          <p:nvPr/>
        </p:nvSpPr>
        <p:spPr>
          <a:xfrm>
            <a:off x="5720926" y="3560653"/>
            <a:ext cx="610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Delegato Etica Rotariana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Tradate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AFEB479-6BB9-6E47-D13A-EE78B4C28695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530BE55-7C83-1E29-3D28-6580391DB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FB4B5638-D190-4A99-4E08-B0515EFB5BD6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28E417-C582-4D43-48E8-F9E910D630EF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5394E06-BD56-7B23-1175-3BEA9B01F1F9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8C5B629-5759-EEEF-68A0-0EA108B66E86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90191C1-6DD3-88DE-C769-9B4748D2DCA4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Immagine che contiene vestiti, persona, uomo, Viso umano&#10;&#10;Il contenuto generato dall'IA potrebbe non essere corretto.">
            <a:extLst>
              <a:ext uri="{FF2B5EF4-FFF2-40B4-BE49-F238E27FC236}">
                <a16:creationId xmlns:a16="http://schemas.microsoft.com/office/drawing/2014/main" id="{ADC41EAC-D44B-33E5-F600-99CDC72E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96" t="19891" r="44070" b="41377"/>
          <a:stretch/>
        </p:blipFill>
        <p:spPr>
          <a:xfrm>
            <a:off x="666126" y="1886165"/>
            <a:ext cx="3858784" cy="3647800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DF2C4B31-88C4-4629-2633-5FDC6A7CF1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32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EE889-3C9E-E25E-566E-84A6CBFFF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2911C15-F1CE-6850-1C59-616B71862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9"/>
            <a:ext cx="1219200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69093A-64F1-E37C-2ABF-748E9D195F4C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Marco Antonucci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5B4B9D-837D-3D09-CED3-A858B34CF619}"/>
              </a:ext>
            </a:extLst>
          </p:cNvPr>
          <p:cNvSpPr txBox="1"/>
          <p:nvPr/>
        </p:nvSpPr>
        <p:spPr>
          <a:xfrm>
            <a:off x="5719027" y="3566918"/>
            <a:ext cx="610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Delegato Olimpiadi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Sondrio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5973506-F60A-024D-5B0F-0501698B7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8D6B4136-336C-6DE4-B225-957C3F0E6579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3606BA-9140-FF1F-764B-AB418C7A2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2F4E9EF9-6943-64FE-19E6-DF74E86DD723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Viso umano, persona, uomo, sorriso&#10;&#10;Il contenuto generato dall'IA potrebbe non essere corretto.">
            <a:extLst>
              <a:ext uri="{FF2B5EF4-FFF2-40B4-BE49-F238E27FC236}">
                <a16:creationId xmlns:a16="http://schemas.microsoft.com/office/drawing/2014/main" id="{4706D3CB-3B35-CD03-4868-C07633FF5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58" y="1816701"/>
            <a:ext cx="3362325" cy="3810000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C992BAC-2C8E-BC13-064E-7BED204B02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5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7B026-CD42-6EC6-99AB-BF5CBA6A7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59392F9-9858-BF45-03F2-FBBF86CC1607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434F67-007F-1624-FC5E-B1EAAE0C2708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Giovanni Bartoli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AA3DB59-2472-8A01-830A-54DB847169AF}"/>
              </a:ext>
            </a:extLst>
          </p:cNvPr>
          <p:cNvSpPr txBox="1"/>
          <p:nvPr/>
        </p:nvSpPr>
        <p:spPr>
          <a:xfrm>
            <a:off x="5720926" y="3560653"/>
            <a:ext cx="610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Delegato Rapporti Associazioni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Lecco Manzoni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879AF15-4F99-7AE4-F681-573C3122FEF1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290B70-D303-D24D-AB04-FBFBD9237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76B5BEF-8CDE-6C58-9464-F6237602D974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E4DAE40-5D1F-336F-96FA-6F11473FCED6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0CBF2E3-2D71-91FF-D818-33160CD0571E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7A6C447-B17E-DDFC-86AE-85D17B2C90BA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5514123-D451-7BFD-8D22-F3208CF32BB0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98319FB-DDD6-2724-AFC1-1CBFBE77C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8" y="1930237"/>
            <a:ext cx="3899846" cy="3582928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189640E9-A1AD-35B0-7DE4-DD962A10C3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945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46E65-7211-162A-7A29-EF7F8D7AD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3E973C4F-3BF6-B16E-8C7A-70E8CFB475D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B05AED-5701-025B-110A-416DECDA3F16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Antonio Gonella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DC81FF-7887-75C5-EBF1-334534749128}"/>
              </a:ext>
            </a:extLst>
          </p:cNvPr>
          <p:cNvSpPr txBox="1"/>
          <p:nvPr/>
        </p:nvSpPr>
        <p:spPr>
          <a:xfrm>
            <a:off x="5720926" y="3560653"/>
            <a:ext cx="610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Responsabile Rotary Community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Corps</a:t>
            </a:r>
            <a:endParaRPr lang="it-IT" sz="2800">
              <a:solidFill>
                <a:schemeClr val="bg1"/>
              </a:solidFill>
              <a:latin typeface="Frutiger LT Std 55 Roman" panose="020B0602020204020204" pitchFamily="34" charset="0"/>
            </a:endParaRP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Città di Clusone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C965AC9-6624-B75B-34C0-C93FC610264F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35651CF-43BF-110C-D843-5B8443E0B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EB381E0-D51B-D7FB-0EE9-0552816F7D1E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C2C5659-BDB0-863A-171A-F46E30A37B70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7713A74-43B9-7265-5CAC-2CCFE1559434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09B614D-7690-9295-E660-36C4B2605378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3AA0663-A158-6847-4DB9-1EBF96723B45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6F532EF-B408-12F0-10E0-1180BEDE5D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  <p:pic>
        <p:nvPicPr>
          <p:cNvPr id="3" name="Picture 2" descr="Gonella Antonio - Proprietario - studio gonella | LinkedIn">
            <a:extLst>
              <a:ext uri="{FF2B5EF4-FFF2-40B4-BE49-F238E27FC236}">
                <a16:creationId xmlns:a16="http://schemas.microsoft.com/office/drawing/2014/main" id="{42CA7C75-19C2-2360-0D29-0F6FF6535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r="5138"/>
          <a:stretch/>
        </p:blipFill>
        <p:spPr bwMode="auto">
          <a:xfrm>
            <a:off x="952045" y="1869613"/>
            <a:ext cx="3083296" cy="38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741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07C61-EE9E-AD46-4039-71A222D8C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10C30C06-5B31-E71F-6708-189000951110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2D04C0-9D44-9DA4-6C41-C1BD46993C86}"/>
              </a:ext>
            </a:extLst>
          </p:cNvPr>
          <p:cNvSpPr txBox="1"/>
          <p:nvPr/>
        </p:nvSpPr>
        <p:spPr>
          <a:xfrm>
            <a:off x="5601453" y="2620945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Pippo La Rocca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AFF59F-E8ED-930F-1288-00D69B564EDC}"/>
              </a:ext>
            </a:extLst>
          </p:cNvPr>
          <p:cNvSpPr txBox="1"/>
          <p:nvPr/>
        </p:nvSpPr>
        <p:spPr>
          <a:xfrm>
            <a:off x="5720926" y="3560653"/>
            <a:ext cx="610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Governatore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a.r.</a:t>
            </a: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 2026-2027</a:t>
            </a:r>
            <a:b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</a:b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Parchi Alto Milanese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C4237F9-0673-902D-D529-40A325F45B8E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EA35DE2-A711-B290-2A77-BB35EFE33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E5-CE35-A0D5-C1A3-19243512EA08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199EDC2-888E-F282-C68A-64A94725B371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5773110-04E2-3224-CA9E-1B529CCCC561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9796861-0ACA-4F6C-67FD-3C2CFED10A65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B55A69D-1ECB-DBB5-7D16-7ADFAE275BAE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Immagine che contiene Viso umano, vestiti, microfono, persona&#10;&#10;Il contenuto generato dall'IA potrebbe non essere corretto.">
            <a:extLst>
              <a:ext uri="{FF2B5EF4-FFF2-40B4-BE49-F238E27FC236}">
                <a16:creationId xmlns:a16="http://schemas.microsoft.com/office/drawing/2014/main" id="{D22EC703-0DFE-0DC3-5EDD-675D2707D5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21"/>
          <a:stretch/>
        </p:blipFill>
        <p:spPr>
          <a:xfrm>
            <a:off x="513322" y="1763511"/>
            <a:ext cx="4146319" cy="3913269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73EFDFA-5B2F-E6C6-12E6-C0DA2861F3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64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C715B-F72A-0252-CDDC-1982DF7A7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223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07C61-EE9E-AD46-4039-71A222D8C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10C30C06-5B31-E71F-6708-189000951110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2D04C0-9D44-9DA4-6C41-C1BD46993C86}"/>
              </a:ext>
            </a:extLst>
          </p:cNvPr>
          <p:cNvSpPr txBox="1"/>
          <p:nvPr/>
        </p:nvSpPr>
        <p:spPr>
          <a:xfrm>
            <a:off x="5601453" y="2620945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Matteo Mallia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AFF59F-E8ED-930F-1288-00D69B564EDC}"/>
              </a:ext>
            </a:extLst>
          </p:cNvPr>
          <p:cNvSpPr txBox="1"/>
          <p:nvPr/>
        </p:nvSpPr>
        <p:spPr>
          <a:xfrm>
            <a:off x="5720926" y="3560653"/>
            <a:ext cx="6102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Rappresentante Distrettuale Rotaract </a:t>
            </a:r>
            <a:r>
              <a:rPr lang="it-IT" sz="280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a.r.</a:t>
            </a: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 2025-2026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RAC Treviglio, Romano di Lombardia e P.B.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C4237F9-0673-902D-D529-40A325F45B8E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EA35DE2-A711-B290-2A77-BB35EFE33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E5-CE35-A0D5-C1A3-19243512EA08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199EDC2-888E-F282-C68A-64A94725B371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5773110-04E2-3224-CA9E-1B529CCCC561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9796861-0ACA-4F6C-67FD-3C2CFED10A65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B55A69D-1ECB-DBB5-7D16-7ADFAE275BAE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 descr="Immagine che contiene vestiti, persona, aria aperta, Viso umano&#10;&#10;Il contenuto generato dall'IA potrebbe non essere corretto.">
            <a:extLst>
              <a:ext uri="{FF2B5EF4-FFF2-40B4-BE49-F238E27FC236}">
                <a16:creationId xmlns:a16="http://schemas.microsoft.com/office/drawing/2014/main" id="{4A993228-9F40-0328-2898-218345656F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25" t="29200" r="18385" b="19891"/>
          <a:stretch/>
        </p:blipFill>
        <p:spPr>
          <a:xfrm>
            <a:off x="813816" y="1896682"/>
            <a:ext cx="3401016" cy="3636154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DA725AF3-3031-ED07-4985-6A7106551A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81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50FD1-FD24-340B-3A6E-5EF268D6F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30B243-CF85-A604-CFC5-2A2A19400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9"/>
            <a:ext cx="1219200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C2B52F-3ACE-70DA-FDBB-02D8482454F7}"/>
              </a:ext>
            </a:extLst>
          </p:cNvPr>
          <p:cNvSpPr txBox="1"/>
          <p:nvPr/>
        </p:nvSpPr>
        <p:spPr>
          <a:xfrm>
            <a:off x="5591175" y="2629106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Giuseppe Del Bene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04F8C2-3B55-1C91-37C0-AE1EFD239763}"/>
              </a:ext>
            </a:extLst>
          </p:cNvPr>
          <p:cNvSpPr txBox="1"/>
          <p:nvPr/>
        </p:nvSpPr>
        <p:spPr>
          <a:xfrm>
            <a:off x="5719027" y="3566918"/>
            <a:ext cx="61026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Facilitatore dell'Apprendimento Distrettuale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Presidente Commissione Finanze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Varese Ceresio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406BD6A-ED26-60E7-8BC8-20D4CCC09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388" y="6368530"/>
            <a:ext cx="2567293" cy="32631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B220887-253A-4631-7195-108643AC7A7E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E62721F-3C31-2174-B37A-9A22FDBEE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F45FE71-A114-6FCD-5188-1EBA85C9F6F9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Viso umano, persona, vestiti, cravatta&#10;&#10;Il contenuto generato dall'IA potrebbe non essere corretto.">
            <a:extLst>
              <a:ext uri="{FF2B5EF4-FFF2-40B4-BE49-F238E27FC236}">
                <a16:creationId xmlns:a16="http://schemas.microsoft.com/office/drawing/2014/main" id="{8C8C59B1-C069-9F63-24B5-76EEF2E192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873"/>
          <a:stretch/>
        </p:blipFill>
        <p:spPr>
          <a:xfrm>
            <a:off x="652571" y="1893822"/>
            <a:ext cx="3885893" cy="3655757"/>
          </a:xfrm>
          <a:prstGeom prst="rect">
            <a:avLst/>
          </a:prstGeom>
        </p:spPr>
      </p:pic>
      <p:pic>
        <p:nvPicPr>
          <p:cNvPr id="3" name="Immagine 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9505390-4993-7B91-0C80-4973E6D264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0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01BB1-88A0-7BDD-5CC8-DF03B10C4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EC4556C9-CC9A-B97A-1698-64210C504A45}"/>
              </a:ext>
            </a:extLst>
          </p:cNvPr>
          <p:cNvSpPr/>
          <p:nvPr/>
        </p:nvSpPr>
        <p:spPr>
          <a:xfrm>
            <a:off x="0" y="-147"/>
            <a:ext cx="12192000" cy="6857999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388CCB-0697-A467-7F64-124C84271E68}"/>
              </a:ext>
            </a:extLst>
          </p:cNvPr>
          <p:cNvSpPr txBox="1"/>
          <p:nvPr/>
        </p:nvSpPr>
        <p:spPr>
          <a:xfrm>
            <a:off x="5601685" y="2644170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Erik Lucini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E2C66A-D0F8-9F0D-BF60-5655BA9A358F}"/>
              </a:ext>
            </a:extLst>
          </p:cNvPr>
          <p:cNvSpPr txBox="1"/>
          <p:nvPr/>
        </p:nvSpPr>
        <p:spPr>
          <a:xfrm>
            <a:off x="5720926" y="3560653"/>
            <a:ext cx="610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Segretario Distrettuale</a:t>
            </a:r>
          </a:p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Lecco Manzoni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E8BBB63-0418-5EAE-3112-BFBDCB0ED89E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03ED5D2-BD9D-232A-DFD9-D8D10220D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521BE4B-981F-27F8-984B-1B6B546375D2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0D0379-E87D-AB0C-1EA5-F0B7CF4D71FA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1584DF4-3F42-107D-D4C6-8EE305CA07E6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1B69C95-690D-0934-6481-02E21020104E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45C5D9F-B26F-ACE9-D134-7D301DADC425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 descr="Immagine che contiene Viso umano, persona, Mento, vestiti&#10;&#10;Il contenuto generato dall'IA potrebbe non essere corretto.">
            <a:extLst>
              <a:ext uri="{FF2B5EF4-FFF2-40B4-BE49-F238E27FC236}">
                <a16:creationId xmlns:a16="http://schemas.microsoft.com/office/drawing/2014/main" id="{AB23BD11-F403-3A14-43EB-8DAB58E7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27" b="10034"/>
          <a:stretch/>
        </p:blipFill>
        <p:spPr>
          <a:xfrm>
            <a:off x="617738" y="1744240"/>
            <a:ext cx="3751909" cy="3931649"/>
          </a:xfrm>
          <a:prstGeom prst="rect">
            <a:avLst/>
          </a:prstGeom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1AAD74B1-945E-DC6D-F918-0088AB1A4C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59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1D952-3544-FF5D-1C31-28E4889ED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0F83C928-B67D-FE1E-1B68-0CC757E6946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A9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FF24472-1B9A-72D9-D7A4-FFA96865EA4D}"/>
              </a:ext>
            </a:extLst>
          </p:cNvPr>
          <p:cNvSpPr txBox="1"/>
          <p:nvPr/>
        </p:nvSpPr>
        <p:spPr>
          <a:xfrm>
            <a:off x="5611963" y="2635489"/>
            <a:ext cx="6180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>
                <a:solidFill>
                  <a:schemeClr val="bg1"/>
                </a:solidFill>
                <a:latin typeface="Frutiger LT Std 55 Roman" panose="020B0602020204020204" pitchFamily="34" charset="0"/>
              </a:rPr>
              <a:t>Elvio Franchi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1920CCA-4A2A-C6F5-488F-4A7479C2D0E1}"/>
              </a:ext>
            </a:extLst>
          </p:cNvPr>
          <p:cNvSpPr txBox="1"/>
          <p:nvPr/>
        </p:nvSpPr>
        <p:spPr>
          <a:xfrm>
            <a:off x="5720926" y="3560653"/>
            <a:ext cx="610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Tesoriere Distrettuale</a:t>
            </a:r>
            <a:b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</a:br>
            <a:r>
              <a:rPr lang="it-IT" sz="2800">
                <a:solidFill>
                  <a:schemeClr val="bg1"/>
                </a:solidFill>
                <a:latin typeface="Frutiger LT Std 55 Roman" panose="020B0602020204020204" pitchFamily="34" charset="0"/>
              </a:rPr>
              <a:t>R.C. Colico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111E68C-CC96-29A0-32F8-70CBD65B4F4E}"/>
              </a:ext>
            </a:extLst>
          </p:cNvPr>
          <p:cNvSpPr/>
          <p:nvPr/>
        </p:nvSpPr>
        <p:spPr>
          <a:xfrm>
            <a:off x="-13394" y="-15063"/>
            <a:ext cx="4469906" cy="6857999"/>
          </a:xfrm>
          <a:prstGeom prst="rect">
            <a:avLst/>
          </a:prstGeom>
          <a:solidFill>
            <a:srgbClr val="9C4D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B9BDAB-5B4B-6417-D078-4D9FF571A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968"/>
            <a:ext cx="5191036" cy="4623466"/>
          </a:xfrm>
          <a:prstGeom prst="rect">
            <a:avLst/>
          </a:prstGeom>
          <a:solidFill>
            <a:srgbClr val="F7A92F"/>
          </a:solidFill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B5A190B-D1EC-3A67-6897-1325BE377E9F}"/>
              </a:ext>
            </a:extLst>
          </p:cNvPr>
          <p:cNvSpPr/>
          <p:nvPr/>
        </p:nvSpPr>
        <p:spPr>
          <a:xfrm>
            <a:off x="-13394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A38E4A-FE48-03E5-B57A-9E8451BE4D6E}"/>
              </a:ext>
            </a:extLst>
          </p:cNvPr>
          <p:cNvSpPr txBox="1"/>
          <p:nvPr/>
        </p:nvSpPr>
        <p:spPr>
          <a:xfrm>
            <a:off x="517481" y="3283620"/>
            <a:ext cx="3952425" cy="50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>
                <a:solidFill>
                  <a:schemeClr val="bg1">
                    <a:lumMod val="50000"/>
                  </a:schemeClr>
                </a:solidFill>
                <a:latin typeface="Frutiger LT Std 55 Roman" panose="020B0602020204020204" pitchFamily="34" charset="0"/>
              </a:rPr>
              <a:t>Spazio foto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20642F0-EF60-132C-3D62-302C08D64C04}"/>
              </a:ext>
            </a:extLst>
          </p:cNvPr>
          <p:cNvSpPr/>
          <p:nvPr/>
        </p:nvSpPr>
        <p:spPr>
          <a:xfrm>
            <a:off x="-13394" y="1364105"/>
            <a:ext cx="5204430" cy="4691921"/>
          </a:xfrm>
          <a:prstGeom prst="rect">
            <a:avLst/>
          </a:prstGeom>
          <a:solidFill>
            <a:srgbClr val="19B6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7C3759C-89BC-F185-2C45-D06530E68BE5}"/>
              </a:ext>
            </a:extLst>
          </p:cNvPr>
          <p:cNvSpPr/>
          <p:nvPr/>
        </p:nvSpPr>
        <p:spPr>
          <a:xfrm>
            <a:off x="10123388" y="6366150"/>
            <a:ext cx="3455233" cy="326314"/>
          </a:xfrm>
          <a:prstGeom prst="rect">
            <a:avLst/>
          </a:prstGeom>
          <a:solidFill>
            <a:srgbClr val="206C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FFC7DC9C-DBC5-A154-1938-C08BE5D90EF6}"/>
              </a:ext>
            </a:extLst>
          </p:cNvPr>
          <p:cNvSpPr/>
          <p:nvPr/>
        </p:nvSpPr>
        <p:spPr>
          <a:xfrm>
            <a:off x="-9235" y="1711528"/>
            <a:ext cx="5204430" cy="40203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D3EB71-3E50-E747-8277-F2DC0A381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 b="12883"/>
          <a:stretch/>
        </p:blipFill>
        <p:spPr bwMode="auto">
          <a:xfrm>
            <a:off x="1065704" y="2000744"/>
            <a:ext cx="2299348" cy="34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9E65075-C617-27AE-F3FE-2193D8C10A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38" t="33047" r="29106" b="29153"/>
          <a:stretch/>
        </p:blipFill>
        <p:spPr>
          <a:xfrm>
            <a:off x="8800119" y="145270"/>
            <a:ext cx="3544281" cy="7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508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501</TotalTime>
  <Words>713</Words>
  <Application>Microsoft Macintosh PowerPoint</Application>
  <PresentationFormat>Widescreen</PresentationFormat>
  <Paragraphs>180</Paragraphs>
  <Slides>50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6" baseType="lpstr">
      <vt:lpstr>Aptos</vt:lpstr>
      <vt:lpstr>Aptos Display</vt:lpstr>
      <vt:lpstr>Arial</vt:lpstr>
      <vt:lpstr>Frutiger LT Std 55 Roman</vt:lpstr>
      <vt:lpstr>Open Sans</vt:lpstr>
      <vt:lpstr>Tema di Office</vt:lpstr>
      <vt:lpstr>Stefano ARTESE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Luca Carminati</dc:creator>
  <cp:lastModifiedBy>Luca Carminati</cp:lastModifiedBy>
  <cp:revision>14</cp:revision>
  <dcterms:created xsi:type="dcterms:W3CDTF">2025-04-18T08:21:17Z</dcterms:created>
  <dcterms:modified xsi:type="dcterms:W3CDTF">2025-05-12T07:32:36Z</dcterms:modified>
</cp:coreProperties>
</file>