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1425" r:id="rId2"/>
    <p:sldId id="1584" r:id="rId3"/>
    <p:sldId id="1585" r:id="rId4"/>
    <p:sldId id="1586" r:id="rId5"/>
    <p:sldId id="1587" r:id="rId6"/>
    <p:sldId id="1588" r:id="rId7"/>
    <p:sldId id="1589" r:id="rId8"/>
    <p:sldId id="1590" r:id="rId9"/>
    <p:sldId id="1591" r:id="rId10"/>
    <p:sldId id="1592" r:id="rId11"/>
    <p:sldId id="1593" r:id="rId12"/>
    <p:sldId id="1594" r:id="rId13"/>
    <p:sldId id="1595" r:id="rId14"/>
    <p:sldId id="1596" r:id="rId15"/>
    <p:sldId id="1597" r:id="rId16"/>
    <p:sldId id="1598" r:id="rId17"/>
    <p:sldId id="1599" r:id="rId18"/>
    <p:sldId id="1600" r:id="rId19"/>
    <p:sldId id="1601" r:id="rId20"/>
    <p:sldId id="292" r:id="rId21"/>
    <p:sldId id="293" r:id="rId22"/>
    <p:sldId id="1602" r:id="rId23"/>
    <p:sldId id="294" r:id="rId24"/>
    <p:sldId id="295" r:id="rId25"/>
    <p:sldId id="296" r:id="rId26"/>
    <p:sldId id="1603" r:id="rId27"/>
    <p:sldId id="298" r:id="rId28"/>
    <p:sldId id="301" r:id="rId29"/>
    <p:sldId id="142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F"/>
    <a:srgbClr val="20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2DFF3-3186-49C5-8856-4B32BB84575C}" v="205" dt="2025-05-09T19:57:55.219"/>
    <p1510:client id="{F161EC00-073F-C7CC-FC3A-5AFEB608BFD2}" v="27" dt="2025-05-09T09:00:3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1781"/>
  </p:normalViewPr>
  <p:slideViewPr>
    <p:cSldViewPr snapToGrid="0">
      <p:cViewPr varScale="1">
        <p:scale>
          <a:sx n="71" d="100"/>
          <a:sy n="71" d="100"/>
        </p:scale>
        <p:origin x="2608" y="4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reteria Distretto 2042 RI" userId="c56f1e62-5ae2-4896-b3e4-e3150beaa8cc" providerId="ADAL" clId="{8E62DFF3-3186-49C5-8856-4B32BB84575C}"/>
    <pc:docChg chg="undo custSel addSld delSld modSld">
      <pc:chgData name="Segreteria Distretto 2042 RI" userId="c56f1e62-5ae2-4896-b3e4-e3150beaa8cc" providerId="ADAL" clId="{8E62DFF3-3186-49C5-8856-4B32BB84575C}" dt="2025-05-09T19:58:03.551" v="10" actId="47"/>
      <pc:docMkLst>
        <pc:docMk/>
      </pc:docMkLst>
      <pc:sldChg chg="del">
        <pc:chgData name="Segreteria Distretto 2042 RI" userId="c56f1e62-5ae2-4896-b3e4-e3150beaa8cc" providerId="ADAL" clId="{8E62DFF3-3186-49C5-8856-4B32BB84575C}" dt="2025-05-09T19:58:03.551" v="10" actId="47"/>
        <pc:sldMkLst>
          <pc:docMk/>
          <pc:sldMk cId="638983065" sldId="264"/>
        </pc:sldMkLst>
      </pc:sldChg>
      <pc:sldChg chg="add del">
        <pc:chgData name="Segreteria Distretto 2042 RI" userId="c56f1e62-5ae2-4896-b3e4-e3150beaa8cc" providerId="ADAL" clId="{8E62DFF3-3186-49C5-8856-4B32BB84575C}" dt="2025-05-09T19:57:55.214" v="9"/>
        <pc:sldMkLst>
          <pc:docMk/>
          <pc:sldMk cId="434287974" sldId="267"/>
        </pc:sldMkLst>
      </pc:sldChg>
      <pc:sldChg chg="del">
        <pc:chgData name="Segreteria Distretto 2042 RI" userId="c56f1e62-5ae2-4896-b3e4-e3150beaa8cc" providerId="ADAL" clId="{8E62DFF3-3186-49C5-8856-4B32BB84575C}" dt="2025-05-09T19:55:33.068" v="6" actId="47"/>
        <pc:sldMkLst>
          <pc:docMk/>
          <pc:sldMk cId="508269897" sldId="285"/>
        </pc:sldMkLst>
      </pc:sldChg>
      <pc:sldChg chg="del">
        <pc:chgData name="Segreteria Distretto 2042 RI" userId="c56f1e62-5ae2-4896-b3e4-e3150beaa8cc" providerId="ADAL" clId="{8E62DFF3-3186-49C5-8856-4B32BB84575C}" dt="2025-05-09T19:58:03.551" v="10" actId="47"/>
        <pc:sldMkLst>
          <pc:docMk/>
          <pc:sldMk cId="405283873" sldId="288"/>
        </pc:sldMkLst>
      </pc:sldChg>
      <pc:sldChg chg="del">
        <pc:chgData name="Segreteria Distretto 2042 RI" userId="c56f1e62-5ae2-4896-b3e4-e3150beaa8cc" providerId="ADAL" clId="{8E62DFF3-3186-49C5-8856-4B32BB84575C}" dt="2025-05-09T19:58:03.551" v="10" actId="47"/>
        <pc:sldMkLst>
          <pc:docMk/>
          <pc:sldMk cId="2687772550" sldId="289"/>
        </pc:sldMkLst>
      </pc:sldChg>
      <pc:sldChg chg="add del setBg">
        <pc:chgData name="Segreteria Distretto 2042 RI" userId="c56f1e62-5ae2-4896-b3e4-e3150beaa8cc" providerId="ADAL" clId="{8E62DFF3-3186-49C5-8856-4B32BB84575C}" dt="2025-05-09T19:57:55.214" v="9"/>
        <pc:sldMkLst>
          <pc:docMk/>
          <pc:sldMk cId="1572623380" sldId="290"/>
        </pc:sldMkLst>
      </pc:sldChg>
      <pc:sldChg chg="add del">
        <pc:chgData name="Segreteria Distretto 2042 RI" userId="c56f1e62-5ae2-4896-b3e4-e3150beaa8cc" providerId="ADAL" clId="{8E62DFF3-3186-49C5-8856-4B32BB84575C}" dt="2025-05-09T19:57:55.214" v="9"/>
        <pc:sldMkLst>
          <pc:docMk/>
          <pc:sldMk cId="3860633752" sldId="291"/>
        </pc:sldMkLst>
      </pc:sldChg>
      <pc:sldChg chg="del">
        <pc:chgData name="Segreteria Distretto 2042 RI" userId="c56f1e62-5ae2-4896-b3e4-e3150beaa8cc" providerId="ADAL" clId="{8E62DFF3-3186-49C5-8856-4B32BB84575C}" dt="2025-05-09T19:55:33.068" v="6" actId="47"/>
        <pc:sldMkLst>
          <pc:docMk/>
          <pc:sldMk cId="1195765908" sldId="1450"/>
        </pc:sldMkLst>
      </pc:sldChg>
      <pc:sldChg chg="del">
        <pc:chgData name="Segreteria Distretto 2042 RI" userId="c56f1e62-5ae2-4896-b3e4-e3150beaa8cc" providerId="ADAL" clId="{8E62DFF3-3186-49C5-8856-4B32BB84575C}" dt="2025-05-09T19:55:33.068" v="6" actId="47"/>
        <pc:sldMkLst>
          <pc:docMk/>
          <pc:sldMk cId="3231218379" sldId="1451"/>
        </pc:sldMkLst>
      </pc:sldChg>
      <pc:sldChg chg="del">
        <pc:chgData name="Segreteria Distretto 2042 RI" userId="c56f1e62-5ae2-4896-b3e4-e3150beaa8cc" providerId="ADAL" clId="{8E62DFF3-3186-49C5-8856-4B32BB84575C}" dt="2025-05-09T19:55:33.068" v="6" actId="47"/>
        <pc:sldMkLst>
          <pc:docMk/>
          <pc:sldMk cId="2127218582" sldId="1625"/>
        </pc:sldMkLst>
      </pc:sldChg>
      <pc:sldChg chg="add">
        <pc:chgData name="Segreteria Distretto 2042 RI" userId="c56f1e62-5ae2-4896-b3e4-e3150beaa8cc" providerId="ADAL" clId="{8E62DFF3-3186-49C5-8856-4B32BB84575C}" dt="2025-05-09T19:55:22.802" v="4"/>
        <pc:sldMkLst>
          <pc:docMk/>
          <pc:sldMk cId="1079410675" sldId="1626"/>
        </pc:sldMkLst>
      </pc:sldChg>
      <pc:sldChg chg="add del">
        <pc:chgData name="Segreteria Distretto 2042 RI" userId="c56f1e62-5ae2-4896-b3e4-e3150beaa8cc" providerId="ADAL" clId="{8E62DFF3-3186-49C5-8856-4B32BB84575C}" dt="2025-05-09T19:55:22.743" v="3"/>
        <pc:sldMkLst>
          <pc:docMk/>
          <pc:sldMk cId="1600267431" sldId="1626"/>
        </pc:sldMkLst>
      </pc:sldChg>
      <pc:sldChg chg="add del">
        <pc:chgData name="Segreteria Distretto 2042 RI" userId="c56f1e62-5ae2-4896-b3e4-e3150beaa8cc" providerId="ADAL" clId="{8E62DFF3-3186-49C5-8856-4B32BB84575C}" dt="2025-05-09T19:55:22.743" v="3"/>
        <pc:sldMkLst>
          <pc:docMk/>
          <pc:sldMk cId="277236305" sldId="1627"/>
        </pc:sldMkLst>
      </pc:sldChg>
      <pc:sldChg chg="add">
        <pc:chgData name="Segreteria Distretto 2042 RI" userId="c56f1e62-5ae2-4896-b3e4-e3150beaa8cc" providerId="ADAL" clId="{8E62DFF3-3186-49C5-8856-4B32BB84575C}" dt="2025-05-09T19:55:22.802" v="4"/>
        <pc:sldMkLst>
          <pc:docMk/>
          <pc:sldMk cId="3655866739" sldId="1627"/>
        </pc:sldMkLst>
      </pc:sldChg>
      <pc:sldChg chg="modSp add mod">
        <pc:chgData name="Segreteria Distretto 2042 RI" userId="c56f1e62-5ae2-4896-b3e4-e3150beaa8cc" providerId="ADAL" clId="{8E62DFF3-3186-49C5-8856-4B32BB84575C}" dt="2025-05-09T19:55:22.902" v="5" actId="27636"/>
        <pc:sldMkLst>
          <pc:docMk/>
          <pc:sldMk cId="1303702305" sldId="1628"/>
        </pc:sldMkLst>
        <pc:spChg chg="mod">
          <ac:chgData name="Segreteria Distretto 2042 RI" userId="c56f1e62-5ae2-4896-b3e4-e3150beaa8cc" providerId="ADAL" clId="{8E62DFF3-3186-49C5-8856-4B32BB84575C}" dt="2025-05-09T19:55:22.902" v="5" actId="27636"/>
          <ac:spMkLst>
            <pc:docMk/>
            <pc:sldMk cId="1303702305" sldId="1628"/>
            <ac:spMk id="4" creationId="{977593D8-05B5-EC3E-B394-9872938E4675}"/>
          </ac:spMkLst>
        </pc:spChg>
      </pc:sldChg>
      <pc:sldChg chg="modSp add del mod">
        <pc:chgData name="Segreteria Distretto 2042 RI" userId="c56f1e62-5ae2-4896-b3e4-e3150beaa8cc" providerId="ADAL" clId="{8E62DFF3-3186-49C5-8856-4B32BB84575C}" dt="2025-05-09T19:55:22.743" v="3"/>
        <pc:sldMkLst>
          <pc:docMk/>
          <pc:sldMk cId="3401204354" sldId="1628"/>
        </pc:sldMkLst>
        <pc:spChg chg="mod">
          <ac:chgData name="Segreteria Distretto 2042 RI" userId="c56f1e62-5ae2-4896-b3e4-e3150beaa8cc" providerId="ADAL" clId="{8E62DFF3-3186-49C5-8856-4B32BB84575C}" dt="2025-05-09T19:55:22.743" v="3"/>
          <ac:spMkLst>
            <pc:docMk/>
            <pc:sldMk cId="3401204354" sldId="1628"/>
            <ac:spMk id="4" creationId="{977593D8-05B5-EC3E-B394-9872938E4675}"/>
          </ac:spMkLst>
        </pc:spChg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3496849872" sldId="1629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884670765" sldId="1630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2477912974" sldId="1631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856268119" sldId="1632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3378623644" sldId="1633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2627211379" sldId="1634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1869537798" sldId="1635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3179179093" sldId="1636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1907878030" sldId="1637"/>
        </pc:sldMkLst>
      </pc:sldChg>
      <pc:sldChg chg="add del">
        <pc:chgData name="Segreteria Distretto 2042 RI" userId="c56f1e62-5ae2-4896-b3e4-e3150beaa8cc" providerId="ADAL" clId="{8E62DFF3-3186-49C5-8856-4B32BB84575C}" dt="2025-05-09T19:55:22.802" v="4"/>
        <pc:sldMkLst>
          <pc:docMk/>
          <pc:sldMk cId="3774630360" sldId="1638"/>
        </pc:sldMkLst>
      </pc:sldChg>
      <pc:sldChg chg="add del">
        <pc:chgData name="Segreteria Distretto 2042 RI" userId="c56f1e62-5ae2-4896-b3e4-e3150beaa8cc" providerId="ADAL" clId="{8E62DFF3-3186-49C5-8856-4B32BB84575C}" dt="2025-05-09T19:55:22.743" v="3"/>
        <pc:sldMkLst>
          <pc:docMk/>
          <pc:sldMk cId="1527383889" sldId="1639"/>
        </pc:sldMkLst>
      </pc:sldChg>
      <pc:sldChg chg="add del">
        <pc:chgData name="Segreteria Distretto 2042 RI" userId="c56f1e62-5ae2-4896-b3e4-e3150beaa8cc" providerId="ADAL" clId="{8E62DFF3-3186-49C5-8856-4B32BB84575C}" dt="2025-05-09T19:55:33.068" v="6" actId="47"/>
        <pc:sldMkLst>
          <pc:docMk/>
          <pc:sldMk cId="2800196445" sldId="1639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3238529840" sldId="1639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4095024831" sldId="1639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2321669134" sldId="1640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4150893903" sldId="1640"/>
        </pc:sldMkLst>
      </pc:sldChg>
      <pc:sldChg chg="add del">
        <pc:chgData name="Segreteria Distretto 2042 RI" userId="c56f1e62-5ae2-4896-b3e4-e3150beaa8cc" providerId="ADAL" clId="{8E62DFF3-3186-49C5-8856-4B32BB84575C}" dt="2025-05-09T19:57:55.214" v="9"/>
        <pc:sldMkLst>
          <pc:docMk/>
          <pc:sldMk cId="103389939" sldId="1641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2729194189" sldId="1642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3677589187" sldId="1642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196154001" sldId="1643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1630403794" sldId="1643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2027393456" sldId="1644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2134245546" sldId="1644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2074844405" sldId="1645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2582722428" sldId="1645"/>
        </pc:sldMkLst>
      </pc:sldChg>
      <pc:sldChg chg="add del">
        <pc:chgData name="Segreteria Distretto 2042 RI" userId="c56f1e62-5ae2-4896-b3e4-e3150beaa8cc" providerId="ADAL" clId="{8E62DFF3-3186-49C5-8856-4B32BB84575C}" dt="2025-05-09T19:57:55.183" v="8"/>
        <pc:sldMkLst>
          <pc:docMk/>
          <pc:sldMk cId="1787204145" sldId="1646"/>
        </pc:sldMkLst>
      </pc:sldChg>
      <pc:sldChg chg="add">
        <pc:chgData name="Segreteria Distretto 2042 RI" userId="c56f1e62-5ae2-4896-b3e4-e3150beaa8cc" providerId="ADAL" clId="{8E62DFF3-3186-49C5-8856-4B32BB84575C}" dt="2025-05-09T19:57:55.214" v="9"/>
        <pc:sldMkLst>
          <pc:docMk/>
          <pc:sldMk cId="3424163178" sldId="16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0F115-8E9A-40F6-9716-DAB05559A388}" type="datetimeFigureOut">
              <a:rPr lang="it-IT" smtClean="0"/>
              <a:t>12/05/25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7D31-33E7-4948-9852-A284D3CE7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0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44972E7-EC6F-307F-EC26-FFFFFFF09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hermata, tes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EA49A34-E2BF-FC2D-E7DA-3C037AE8C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749E52D-F4B2-4306-B3E3-CAC62DF29A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41" y="2379010"/>
            <a:ext cx="11685493" cy="4196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EABD835-8ADE-58B7-FDA7-F7FE048D6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942" y="1513705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3373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Elementi grafici, Carattere&#10;&#10;Il contenuto generato dall'IA potrebbe non essere corretto.">
            <a:extLst>
              <a:ext uri="{FF2B5EF4-FFF2-40B4-BE49-F238E27FC236}">
                <a16:creationId xmlns:a16="http://schemas.microsoft.com/office/drawing/2014/main" id="{327BC7E3-A7FB-334A-337E-8705B6501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13AF3AB-0E7F-B2AB-C343-4BF65C49CB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41" y="2379010"/>
            <a:ext cx="11685493" cy="4196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6AC30A0-CCE4-4541-AA0F-F6BDEF23C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942" y="1513705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39186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98EFD5B-97E5-098B-0CE2-8F5FED2C4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986C4B6-D9A1-DAC3-5149-2A11DEC4A8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41" y="2379010"/>
            <a:ext cx="11685493" cy="4196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1E9F3498-B358-A5BF-01FF-C60251B5E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942" y="1513705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8448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1B7F75E-6B4A-9C81-26A3-0507A272F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0EF0980-EA52-B0B1-E8E8-F8BC7000D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72" y="424492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B4E6A0EC-E9BF-FB93-FE4E-34C68AD1293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4472" y="1289797"/>
            <a:ext cx="8444752" cy="533960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72199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1FA9983-2D3D-E13C-D8AF-B60EF4B2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EDA0472-AAD9-0619-AA6E-FC42B1E2A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72" y="424492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C3605E3-A1C3-E35D-C41E-5F1D4B42B0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4472" y="1289797"/>
            <a:ext cx="8444752" cy="533960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55447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0CB7E28-0D31-7451-EE68-3D402F561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095AD20-9863-F5B9-B7DB-3C6E6C98E17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842247" y="2205318"/>
            <a:ext cx="4155142" cy="4034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Immagine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5689DFA-FA11-BDF1-1DB4-EE4D79B74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566" y="1244763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A3A374CA-8038-DCAC-4322-25E1C9B7A6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33566" y="2110068"/>
            <a:ext cx="5716920" cy="450300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50203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AA7EF14-88E6-874C-7B59-B19AE41F8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14D86BE-22CF-9714-831C-1E87DCAE87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842247" y="2205318"/>
            <a:ext cx="4155142" cy="4034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Immagine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2382AEE-DDC8-ABDF-4979-2AB07566A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566" y="1244763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07AF967-0338-FA1D-8DC3-0C9F2D8FF64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33566" y="2110068"/>
            <a:ext cx="5716920" cy="450300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21987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AD7B226D-29D6-835E-9BA0-67D6B367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1E6B69F-15B8-E2C1-4C99-21C258E0B1B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842247" y="2205318"/>
            <a:ext cx="4155142" cy="4034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Immagine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A7FB235-850C-48AE-160F-F32CFDA10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566" y="1244763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4B5DCF0-88AF-8653-FD56-EE39BF4425C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33566" y="2110068"/>
            <a:ext cx="5716920" cy="450300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6267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8504F901-314B-BB32-23C5-45F6413B6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E9F65E7-E1AF-7DE9-27D8-A5F770DEF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97609"/>
            <a:ext cx="12192000" cy="662782"/>
          </a:xfrm>
        </p:spPr>
        <p:txBody>
          <a:bodyPr>
            <a:noAutofit/>
          </a:bodyPr>
          <a:lstStyle>
            <a:lvl1pPr algn="ctr">
              <a:defRPr sz="4000" b="1" i="0">
                <a:solidFill>
                  <a:srgbClr val="2074B7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PAROLA / FRASE CHIAVE</a:t>
            </a:r>
          </a:p>
        </p:txBody>
      </p:sp>
    </p:spTree>
    <p:extLst>
      <p:ext uri="{BB962C8B-B14F-4D97-AF65-F5344CB8AC3E}">
        <p14:creationId xmlns:p14="http://schemas.microsoft.com/office/powerpoint/2010/main" val="115945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diagramma, cerchio&#10;&#10;Il contenuto generato dall'IA potrebbe non essere corretto.">
            <a:extLst>
              <a:ext uri="{FF2B5EF4-FFF2-40B4-BE49-F238E27FC236}">
                <a16:creationId xmlns:a16="http://schemas.microsoft.com/office/drawing/2014/main" id="{36E8291A-1984-70EF-AB7A-A6F14D96B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9CD0CED-BB84-E5F8-3992-53DFB1CC7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293553"/>
            <a:ext cx="12192000" cy="662782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3910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hermata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E0FA0BD-66F4-67F0-957B-1FA280D40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A9B350-634E-F595-7292-B623B9B3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715"/>
            <a:ext cx="8153400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3690B6-EB2D-D0EE-92D6-AD23E87850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987895"/>
            <a:ext cx="8559800" cy="211137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Ruolo</a:t>
            </a:r>
          </a:p>
        </p:txBody>
      </p:sp>
    </p:spTree>
    <p:extLst>
      <p:ext uri="{BB962C8B-B14F-4D97-AF65-F5344CB8AC3E}">
        <p14:creationId xmlns:p14="http://schemas.microsoft.com/office/powerpoint/2010/main" val="71158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342C7-D073-530F-1703-1FF8FF36B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03D84F-8424-F7FB-39B0-491B080E7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2D3F81-56D3-AAA2-D19C-06FA45B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BB76-700B-3746-9AE6-527440A560E2}" type="datetimeFigureOut">
              <a:rPr lang="it-IT" smtClean="0"/>
              <a:t>12/05/25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068A2-E4CE-5EF3-628F-B171F029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1B044-C3C1-425C-F74F-A994AAC3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016-859B-C948-B520-6590AF64080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2C36104-5CA7-3A4E-7345-4CD0914E5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83" t="29006" r="31441" b="29888"/>
          <a:stretch/>
        </p:blipFill>
        <p:spPr>
          <a:xfrm>
            <a:off x="8945592" y="136525"/>
            <a:ext cx="2950234" cy="7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hermata, Elementi grafici, grafica, testo&#10;&#10;Il contenuto generato dall'IA potrebbe non essere corretto.">
            <a:extLst>
              <a:ext uri="{FF2B5EF4-FFF2-40B4-BE49-F238E27FC236}">
                <a16:creationId xmlns:a16="http://schemas.microsoft.com/office/drawing/2014/main" id="{D4C7AADB-2E89-E27A-87E9-C26F78896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0716EB32-FC8F-C442-4555-0BA766CF0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715"/>
            <a:ext cx="8153400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78C516B-A7F2-A5AE-9A07-C35070E818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815879"/>
            <a:ext cx="8559800" cy="211137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Ruolo</a:t>
            </a:r>
          </a:p>
        </p:txBody>
      </p:sp>
    </p:spTree>
    <p:extLst>
      <p:ext uri="{BB962C8B-B14F-4D97-AF65-F5344CB8AC3E}">
        <p14:creationId xmlns:p14="http://schemas.microsoft.com/office/powerpoint/2010/main" val="48146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E44EAAEB-0DFD-A8E0-7E8F-217D4AA9A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67BDAB9-9E02-3BAB-14C0-06A91A8C5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66218"/>
            <a:ext cx="49022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2AA89FB-3224-3848-5F46-38EB77177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6600" y="2373311"/>
            <a:ext cx="5146546" cy="211137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59400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testo, schermata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64A21230-9690-86D1-1874-2E309577C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D0C9037-F1BC-2685-1D4D-DDCAD2BEF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66218"/>
            <a:ext cx="49022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28FD8CB-F55D-6900-1B49-7893899B10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6600" y="2373311"/>
            <a:ext cx="5146546" cy="211137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61563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Elementi grafici, Carattere&#10;&#10;Il contenuto generato dall'IA potrebbe non essere corretto.">
            <a:extLst>
              <a:ext uri="{FF2B5EF4-FFF2-40B4-BE49-F238E27FC236}">
                <a16:creationId xmlns:a16="http://schemas.microsoft.com/office/drawing/2014/main" id="{E1D1E266-5C24-9CB0-F1BB-47E354B2E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7C8A7D4-F91A-4E52-1510-AE4D3BFBC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66219"/>
            <a:ext cx="4902200" cy="662782"/>
          </a:xfrm>
        </p:spPr>
        <p:txBody>
          <a:bodyPr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7AE9D08-6993-13B0-EEAE-8A5E056A74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" y="3475039"/>
            <a:ext cx="5146546" cy="4111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633FD44-6CC8-58E0-CDF6-248DC9E8C6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2426" y="2373312"/>
            <a:ext cx="5886479" cy="2111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31241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E841B92-E217-E7C6-6D30-DB2C5EA79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7AD99D7-D3FF-24A6-5A3F-67A3465E5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66219"/>
            <a:ext cx="4902200" cy="662782"/>
          </a:xfrm>
        </p:spPr>
        <p:txBody>
          <a:bodyPr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8F4876C-8648-427B-504F-CBBE1EE64B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2426" y="2373312"/>
            <a:ext cx="5886479" cy="2111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499B5EB-7F0B-A0C3-46B5-7218331453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" y="3475039"/>
            <a:ext cx="5146546" cy="4111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50700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testo, viola, Lilac&#10;&#10;Il contenuto generato dall'IA potrebbe non essere corretto.">
            <a:extLst>
              <a:ext uri="{FF2B5EF4-FFF2-40B4-BE49-F238E27FC236}">
                <a16:creationId xmlns:a16="http://schemas.microsoft.com/office/drawing/2014/main" id="{35AF3D40-9E4A-D75C-6D08-4ABD56813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233FC090-C74F-87EA-819E-843DFA4BFCE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41" y="2379010"/>
            <a:ext cx="11685493" cy="4196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96CF069-05AA-836C-F71D-6E4E62883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942" y="1513705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3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8A1C83CA-5919-E8E3-93E8-E5A57601D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F251730-221B-28F9-7EF9-0510E73BC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942" y="1513705"/>
            <a:ext cx="4902200" cy="662782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FDE7B245-7F92-4CEE-1726-F650BB849BE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41" y="2379010"/>
            <a:ext cx="11685493" cy="4196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2pPr>
            <a:lvl3pPr marL="9144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3pPr>
            <a:lvl4pPr marL="1371600" indent="0" algn="l"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40896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3D30A1-EBFC-C6B1-104D-51BDE96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A004F3-D679-59B6-09B7-E9D14233A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7A905E-B0CB-0FC1-EC69-3BBAAFF2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A58B3-EE05-9246-8BFF-762A68860E7F}" type="datetimeFigureOut">
              <a:rPr lang="it-IT" smtClean="0"/>
              <a:t>12/05/25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68DB46-C526-1625-2B91-2CB1FA448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DA769A-8ADE-667A-675D-793D1118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1748F8-75FF-A145-89B6-9BCC2FB8A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0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7" r:id="rId16"/>
    <p:sldLayoutId id="2147483664" r:id="rId17"/>
    <p:sldLayoutId id="2147483665" r:id="rId18"/>
    <p:sldLayoutId id="2147483666" r:id="rId19"/>
    <p:sldLayoutId id="214748367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BF9F-6979-9DFB-FE89-5FB1B0AD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8CDE8-5173-7A37-A0E9-2674D45B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Luca GRIMOLDI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4F486A-3A73-4829-304D-2BC1CB31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Presidente Commissione Scambio Giovani</a:t>
            </a:r>
          </a:p>
        </p:txBody>
      </p:sp>
    </p:spTree>
    <p:extLst>
      <p:ext uri="{BB962C8B-B14F-4D97-AF65-F5344CB8AC3E}">
        <p14:creationId xmlns:p14="http://schemas.microsoft.com/office/powerpoint/2010/main" val="17682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r>
              <a:rPr lang="it-IT" sz="4400" b="1" dirty="0"/>
              <a:t>21 INBOUNDS			21 OUTBOUNDS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21 SCUOLE 					21 SCUOLE 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63 INSEGNANTI 			 63 INSEGNANTI</a:t>
            </a:r>
          </a:p>
        </p:txBody>
      </p:sp>
    </p:spTree>
    <p:extLst>
      <p:ext uri="{BB962C8B-B14F-4D97-AF65-F5344CB8AC3E}">
        <p14:creationId xmlns:p14="http://schemas.microsoft.com/office/powerpoint/2010/main" val="150147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endParaRPr lang="it-IT" dirty="0"/>
          </a:p>
          <a:p>
            <a:pPr algn="ctr"/>
            <a:r>
              <a:rPr lang="it-IT" sz="4400" dirty="0"/>
              <a:t>21 INBOUNDS				21 OUTBOUNDS</a:t>
            </a:r>
          </a:p>
          <a:p>
            <a:pPr algn="ctr"/>
            <a:r>
              <a:rPr lang="it-IT" sz="4400" dirty="0">
                <a:solidFill>
                  <a:srgbClr val="DF3C7F"/>
                </a:solidFill>
              </a:rPr>
              <a:t>21 SCUOLE </a:t>
            </a:r>
            <a:r>
              <a:rPr lang="it-IT" sz="4400" dirty="0">
                <a:solidFill>
                  <a:srgbClr val="00B050"/>
                </a:solidFill>
              </a:rPr>
              <a:t>					</a:t>
            </a:r>
            <a:r>
              <a:rPr lang="it-IT" sz="4400" dirty="0">
                <a:solidFill>
                  <a:srgbClr val="DF3C7F"/>
                </a:solidFill>
              </a:rPr>
              <a:t>21 SCUOLE </a:t>
            </a:r>
          </a:p>
          <a:p>
            <a:pPr algn="ctr"/>
            <a:r>
              <a:rPr lang="it-IT" sz="4400" dirty="0">
                <a:solidFill>
                  <a:srgbClr val="DF3C7F"/>
                </a:solidFill>
              </a:rPr>
              <a:t>63 INSEGNANTI 				 63 INSEGNANTI</a:t>
            </a:r>
            <a:endParaRPr lang="it-IT" sz="3600" dirty="0">
              <a:solidFill>
                <a:srgbClr val="DF3C7F"/>
              </a:solidFill>
            </a:endParaRPr>
          </a:p>
          <a:p>
            <a:pPr algn="ctr"/>
            <a:r>
              <a:rPr lang="it-IT" sz="4800" dirty="0"/>
              <a:t>126 INSEGNANTI </a:t>
            </a:r>
          </a:p>
        </p:txBody>
      </p:sp>
    </p:spTree>
    <p:extLst>
      <p:ext uri="{BB962C8B-B14F-4D97-AF65-F5344CB8AC3E}">
        <p14:creationId xmlns:p14="http://schemas.microsoft.com/office/powerpoint/2010/main" val="85900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r>
              <a:rPr lang="it-IT" sz="4400" b="1" dirty="0"/>
              <a:t>21 INBOUNDS			21 OUTBOUNDS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21 CLASSI 					21 CLASSI 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450 STUDENTI  				 450 STUDENTI </a:t>
            </a:r>
          </a:p>
          <a:p>
            <a:pPr algn="ctr"/>
            <a:r>
              <a:rPr lang="it-IT" sz="4400" b="1" dirty="0"/>
              <a:t>900 STUDENTI </a:t>
            </a:r>
          </a:p>
        </p:txBody>
      </p:sp>
    </p:spTree>
    <p:extLst>
      <p:ext uri="{BB962C8B-B14F-4D97-AF65-F5344CB8AC3E}">
        <p14:creationId xmlns:p14="http://schemas.microsoft.com/office/powerpoint/2010/main" val="381333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endParaRPr lang="it-IT" sz="3200" b="1" dirty="0"/>
          </a:p>
          <a:p>
            <a:pPr algn="ctr"/>
            <a:r>
              <a:rPr lang="it-IT" sz="4800" b="1" dirty="0"/>
              <a:t>21 INBOUNDS			21 OUTBOUNDS</a:t>
            </a:r>
          </a:p>
          <a:p>
            <a:pPr algn="ctr"/>
            <a:endParaRPr lang="it-IT" sz="4800" b="1" dirty="0"/>
          </a:p>
          <a:p>
            <a:pPr algn="ctr"/>
            <a:r>
              <a:rPr lang="it-IT" sz="4800" b="1" dirty="0"/>
              <a:t>NUOVI AMICI </a:t>
            </a:r>
          </a:p>
          <a:p>
            <a:pPr algn="ctr"/>
            <a:r>
              <a:rPr lang="it-IT" sz="48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09322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/>
              <a:t>IMPATTO</a:t>
            </a:r>
          </a:p>
          <a:p>
            <a:pPr algn="ctr"/>
            <a:endParaRPr lang="it-IT" sz="4000" b="1" dirty="0"/>
          </a:p>
          <a:p>
            <a:pPr algn="ctr"/>
            <a:r>
              <a:rPr lang="it-IT" sz="5400" b="1" dirty="0"/>
              <a:t>1.400 PERSONE </a:t>
            </a:r>
          </a:p>
          <a:p>
            <a:pPr algn="ctr"/>
            <a:r>
              <a:rPr lang="it-IT" sz="5400" b="1" dirty="0"/>
              <a:t>OGNI ANNO</a:t>
            </a:r>
          </a:p>
        </p:txBody>
      </p:sp>
    </p:spTree>
    <p:extLst>
      <p:ext uri="{BB962C8B-B14F-4D97-AF65-F5344CB8AC3E}">
        <p14:creationId xmlns:p14="http://schemas.microsoft.com/office/powerpoint/2010/main" val="240778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17A4E-9320-9972-A7F5-5F249AC4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424492"/>
            <a:ext cx="5278037" cy="662782"/>
          </a:xfrm>
        </p:spPr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SCAMBI BREVI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65BE4-78DF-9615-0C5D-E9C39901BF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SCAMBI IN 	13 SCAMBI OUT </a:t>
            </a:r>
          </a:p>
        </p:txBody>
      </p:sp>
    </p:spTree>
    <p:extLst>
      <p:ext uri="{BB962C8B-B14F-4D97-AF65-F5344CB8AC3E}">
        <p14:creationId xmlns:p14="http://schemas.microsoft.com/office/powerpoint/2010/main" val="287881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17A4E-9320-9972-A7F5-5F249AC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SCAMBI BREVI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65BE4-78DF-9615-0C5D-E9C39901BF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SCAMBI IN 	13 SCAMBI OUT </a:t>
            </a:r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FAMIGLIE 		13 FAMIGLIE </a:t>
            </a:r>
          </a:p>
        </p:txBody>
      </p:sp>
    </p:spTree>
    <p:extLst>
      <p:ext uri="{BB962C8B-B14F-4D97-AF65-F5344CB8AC3E}">
        <p14:creationId xmlns:p14="http://schemas.microsoft.com/office/powerpoint/2010/main" val="55906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17A4E-9320-9972-A7F5-5F249AC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SCAMBI BREVI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65BE4-78DF-9615-0C5D-E9C39901BF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SCAMBI IN 	13 SCAMBI OUT </a:t>
            </a:r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FAMIGLIE 		13 FAMIGLIE </a:t>
            </a:r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40 PERSONE 		40 PERSONE </a:t>
            </a:r>
          </a:p>
        </p:txBody>
      </p:sp>
    </p:spTree>
    <p:extLst>
      <p:ext uri="{BB962C8B-B14F-4D97-AF65-F5344CB8AC3E}">
        <p14:creationId xmlns:p14="http://schemas.microsoft.com/office/powerpoint/2010/main" val="404856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17A4E-9320-9972-A7F5-5F249AC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SCAMBI BREVI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65BE4-78DF-9615-0C5D-E9C39901BF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SCAMBI IN 	13 SCAMBI OUT </a:t>
            </a:r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13 FAMIGLIE 		13 FAMIGLIE </a:t>
            </a:r>
          </a:p>
          <a:p>
            <a:pPr algn="ctr"/>
            <a:r>
              <a:rPr lang="it-IT" sz="4000" b="1" dirty="0">
                <a:solidFill>
                  <a:schemeClr val="accent4"/>
                </a:solidFill>
              </a:rPr>
              <a:t>40 PERSONE 		40 PERSONE </a:t>
            </a:r>
          </a:p>
          <a:p>
            <a:pPr algn="ctr"/>
            <a:endParaRPr lang="it-IT" sz="4000" b="1" dirty="0">
              <a:solidFill>
                <a:schemeClr val="accent4"/>
              </a:solidFill>
            </a:endParaRPr>
          </a:p>
          <a:p>
            <a:pPr algn="ctr"/>
            <a:r>
              <a:rPr lang="it-IT" sz="4800" b="1" dirty="0"/>
              <a:t>130 PERSONE </a:t>
            </a:r>
          </a:p>
        </p:txBody>
      </p:sp>
    </p:spTree>
    <p:extLst>
      <p:ext uri="{BB962C8B-B14F-4D97-AF65-F5344CB8AC3E}">
        <p14:creationId xmlns:p14="http://schemas.microsoft.com/office/powerpoint/2010/main" val="10553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C8165-158C-64A2-ED9B-4DE5D19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	</a:t>
            </a:r>
            <a:r>
              <a:rPr lang="it-IT" sz="6000" dirty="0"/>
              <a:t>CAMP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7F442C-85BE-FD7F-ACF0-0C33086482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pPr algn="ctr"/>
            <a:r>
              <a:rPr lang="it-IT" sz="6000" b="1" dirty="0">
                <a:solidFill>
                  <a:srgbClr val="7030A0"/>
                </a:solidFill>
              </a:rPr>
              <a:t>52 PARTECIPANTI </a:t>
            </a:r>
          </a:p>
        </p:txBody>
      </p:sp>
    </p:spTree>
    <p:extLst>
      <p:ext uri="{BB962C8B-B14F-4D97-AF65-F5344CB8AC3E}">
        <p14:creationId xmlns:p14="http://schemas.microsoft.com/office/powerpoint/2010/main" val="332576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C7845-DB6E-D42E-48E0-4C5501D7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7200" dirty="0"/>
              <a:t>Luca </a:t>
            </a:r>
            <a:br>
              <a:rPr lang="it-IT" sz="7200" dirty="0"/>
            </a:br>
            <a:r>
              <a:rPr lang="it-IT" sz="7200" dirty="0" err="1"/>
              <a:t>Grimoldi</a:t>
            </a:r>
            <a:r>
              <a:rPr lang="it-IT" sz="72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739B00-A03C-17DD-A2CB-88B146A7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800" b="1" i="1" dirty="0"/>
              <a:t>L’impatto dello </a:t>
            </a:r>
          </a:p>
          <a:p>
            <a:pPr algn="ctr"/>
            <a:r>
              <a:rPr lang="it-IT" sz="4800" b="1" i="1" dirty="0"/>
              <a:t>SCAMBIO GIOVANI </a:t>
            </a:r>
          </a:p>
        </p:txBody>
      </p:sp>
      <p:pic>
        <p:nvPicPr>
          <p:cNvPr id="4" name="Achille Lauro">
            <a:hlinkClick r:id="" action="ppaction://media"/>
            <a:extLst>
              <a:ext uri="{FF2B5EF4-FFF2-40B4-BE49-F238E27FC236}">
                <a16:creationId xmlns:a16="http://schemas.microsoft.com/office/drawing/2014/main" id="{FE0F7E10-1CCC-DA62-46D0-5104F2F46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172" y="5977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C8165-158C-64A2-ED9B-4DE5D19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CAMP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7F442C-85BE-FD7F-ACF0-0C33086482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it-IT" sz="4000" b="1" dirty="0"/>
          </a:p>
          <a:p>
            <a:pPr algn="ctr"/>
            <a:r>
              <a:rPr lang="it-IT" sz="5400" b="1" dirty="0">
                <a:solidFill>
                  <a:srgbClr val="7030A0"/>
                </a:solidFill>
              </a:rPr>
              <a:t>52 PARTECIPANTI </a:t>
            </a:r>
          </a:p>
          <a:p>
            <a:pPr algn="ctr"/>
            <a:endParaRPr lang="it-IT" sz="5400" b="1" dirty="0">
              <a:solidFill>
                <a:srgbClr val="7030A0"/>
              </a:solidFill>
            </a:endParaRPr>
          </a:p>
          <a:p>
            <a:pPr algn="ctr"/>
            <a:r>
              <a:rPr lang="it-IT" sz="5400" b="1" dirty="0">
                <a:solidFill>
                  <a:srgbClr val="7030A0"/>
                </a:solidFill>
              </a:rPr>
              <a:t>52 FAMIGLIE</a:t>
            </a:r>
          </a:p>
        </p:txBody>
      </p:sp>
    </p:spTree>
    <p:extLst>
      <p:ext uri="{BB962C8B-B14F-4D97-AF65-F5344CB8AC3E}">
        <p14:creationId xmlns:p14="http://schemas.microsoft.com/office/powerpoint/2010/main" val="405369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C8165-158C-64A2-ED9B-4DE5D19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4400" dirty="0"/>
              <a:t>CAMP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7F442C-85BE-FD7F-ACF0-0C33086482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it-IT" sz="4000" dirty="0"/>
          </a:p>
          <a:p>
            <a:pPr algn="ctr"/>
            <a:r>
              <a:rPr lang="it-IT" sz="5400" dirty="0">
                <a:solidFill>
                  <a:srgbClr val="7030A0"/>
                </a:solidFill>
              </a:rPr>
              <a:t>52 PARTECIPANTI </a:t>
            </a:r>
          </a:p>
          <a:p>
            <a:pPr algn="ctr"/>
            <a:endParaRPr lang="it-IT" sz="5400" dirty="0">
              <a:solidFill>
                <a:srgbClr val="7030A0"/>
              </a:solidFill>
            </a:endParaRPr>
          </a:p>
          <a:p>
            <a:pPr algn="ctr"/>
            <a:r>
              <a:rPr lang="it-IT" sz="5400" dirty="0">
                <a:solidFill>
                  <a:srgbClr val="7030A0"/>
                </a:solidFill>
              </a:rPr>
              <a:t>52 FAMIGLIE</a:t>
            </a:r>
          </a:p>
          <a:p>
            <a:pPr algn="ctr"/>
            <a:endParaRPr lang="it-IT" sz="5400" dirty="0">
              <a:solidFill>
                <a:srgbClr val="7030A0"/>
              </a:solidFill>
            </a:endParaRPr>
          </a:p>
          <a:p>
            <a:pPr algn="ctr"/>
            <a:r>
              <a:rPr lang="it-IT" sz="5400" b="1" dirty="0">
                <a:solidFill>
                  <a:srgbClr val="7030A0"/>
                </a:solidFill>
              </a:rPr>
              <a:t>200 PERSONE </a:t>
            </a:r>
          </a:p>
        </p:txBody>
      </p:sp>
    </p:spTree>
    <p:extLst>
      <p:ext uri="{BB962C8B-B14F-4D97-AF65-F5344CB8AC3E}">
        <p14:creationId xmlns:p14="http://schemas.microsoft.com/office/powerpoint/2010/main" val="115278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50B44E6-B36A-AB66-9893-D6484EB2CB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941" y="2766951"/>
            <a:ext cx="11685493" cy="3808660"/>
          </a:xfrm>
        </p:spPr>
        <p:txBody>
          <a:bodyPr/>
          <a:lstStyle/>
          <a:p>
            <a:endParaRPr lang="it-IT" dirty="0"/>
          </a:p>
          <a:p>
            <a:pPr algn="ctr"/>
            <a:endParaRPr lang="it-IT" b="1" dirty="0"/>
          </a:p>
          <a:p>
            <a:pPr algn="ctr"/>
            <a:r>
              <a:rPr lang="it-IT" sz="7200" b="1" dirty="0"/>
              <a:t>40 PERSONE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29A7B2-1A37-3FDA-A433-5B20472F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1513705"/>
            <a:ext cx="7738986" cy="1253246"/>
          </a:xfrm>
        </p:spPr>
        <p:txBody>
          <a:bodyPr/>
          <a:lstStyle/>
          <a:p>
            <a:r>
              <a:rPr lang="it-IT" dirty="0"/>
              <a:t>VOLONTARI NON ROTARIANI </a:t>
            </a:r>
          </a:p>
        </p:txBody>
      </p:sp>
    </p:spTree>
    <p:extLst>
      <p:ext uri="{BB962C8B-B14F-4D97-AF65-F5344CB8AC3E}">
        <p14:creationId xmlns:p14="http://schemas.microsoft.com/office/powerpoint/2010/main" val="89689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50B44E6-B36A-AB66-9893-D6484EB2CB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941" y="2766951"/>
            <a:ext cx="11685493" cy="3808660"/>
          </a:xfrm>
        </p:spPr>
        <p:txBody>
          <a:bodyPr/>
          <a:lstStyle/>
          <a:p>
            <a:pPr algn="ctr"/>
            <a:endParaRPr lang="it-IT" sz="3200" dirty="0"/>
          </a:p>
          <a:p>
            <a:pPr algn="ctr"/>
            <a:r>
              <a:rPr lang="it-IT" sz="3200" dirty="0"/>
              <a:t>CLUB YEO, TUTORS, COLLABORATORI CAMP, ETC</a:t>
            </a:r>
            <a:r>
              <a:rPr lang="it-IT" dirty="0"/>
              <a:t>. </a:t>
            </a:r>
          </a:p>
          <a:p>
            <a:pPr algn="ctr"/>
            <a:endParaRPr lang="it-IT" b="1" dirty="0"/>
          </a:p>
          <a:p>
            <a:pPr algn="ctr"/>
            <a:r>
              <a:rPr lang="it-IT" sz="4400" b="1" dirty="0"/>
              <a:t>40 PERSONE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29A7B2-1A37-3FDA-A433-5B20472F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1513705"/>
            <a:ext cx="4902201" cy="1253246"/>
          </a:xfrm>
        </p:spPr>
        <p:txBody>
          <a:bodyPr/>
          <a:lstStyle/>
          <a:p>
            <a:r>
              <a:rPr lang="it-IT" dirty="0"/>
              <a:t>ROTARIANI </a:t>
            </a:r>
          </a:p>
        </p:txBody>
      </p:sp>
    </p:spTree>
    <p:extLst>
      <p:ext uri="{BB962C8B-B14F-4D97-AF65-F5344CB8AC3E}">
        <p14:creationId xmlns:p14="http://schemas.microsoft.com/office/powerpoint/2010/main" val="117543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50B44E6-B36A-AB66-9893-D6484EB2CB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941" y="2766951"/>
            <a:ext cx="11685493" cy="3808660"/>
          </a:xfrm>
        </p:spPr>
        <p:txBody>
          <a:bodyPr>
            <a:normAutofit/>
          </a:bodyPr>
          <a:lstStyle/>
          <a:p>
            <a:pPr algn="ctr"/>
            <a:endParaRPr lang="it-IT" sz="5400" dirty="0"/>
          </a:p>
          <a:p>
            <a:pPr algn="ctr"/>
            <a:r>
              <a:rPr lang="it-IT" sz="7200" b="1" dirty="0"/>
              <a:t>20 PERSONE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29A7B2-1A37-3FDA-A433-5B20472F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1513705"/>
            <a:ext cx="4902201" cy="1253246"/>
          </a:xfrm>
        </p:spPr>
        <p:txBody>
          <a:bodyPr/>
          <a:lstStyle/>
          <a:p>
            <a:r>
              <a:rPr lang="it-IT" dirty="0"/>
              <a:t>ROTEX</a:t>
            </a:r>
          </a:p>
        </p:txBody>
      </p:sp>
    </p:spTree>
    <p:extLst>
      <p:ext uri="{BB962C8B-B14F-4D97-AF65-F5344CB8AC3E}">
        <p14:creationId xmlns:p14="http://schemas.microsoft.com/office/powerpoint/2010/main" val="225282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50B44E6-B36A-AB66-9893-D6484EB2CB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941" y="2766951"/>
            <a:ext cx="11685493" cy="3808660"/>
          </a:xfrm>
        </p:spPr>
        <p:txBody>
          <a:bodyPr>
            <a:normAutofit/>
          </a:bodyPr>
          <a:lstStyle/>
          <a:p>
            <a:pPr algn="ctr"/>
            <a:endParaRPr lang="it-IT" sz="4800" dirty="0"/>
          </a:p>
          <a:p>
            <a:pPr algn="ctr"/>
            <a:r>
              <a:rPr lang="it-IT" sz="7200" b="1" dirty="0"/>
              <a:t>29 persone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29A7B2-1A37-3FDA-A433-5B20472F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1513705"/>
            <a:ext cx="8099204" cy="1253246"/>
          </a:xfrm>
        </p:spPr>
        <p:txBody>
          <a:bodyPr/>
          <a:lstStyle/>
          <a:p>
            <a:r>
              <a:rPr lang="it-IT" dirty="0"/>
              <a:t>COMMISSIONE DISTRETTUALE </a:t>
            </a:r>
          </a:p>
        </p:txBody>
      </p:sp>
    </p:spTree>
    <p:extLst>
      <p:ext uri="{BB962C8B-B14F-4D97-AF65-F5344CB8AC3E}">
        <p14:creationId xmlns:p14="http://schemas.microsoft.com/office/powerpoint/2010/main" val="315235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A9AEA-3E1B-9E0E-50FD-A9625752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7200" dirty="0"/>
              <a:t>IMPATTO …. ?</a:t>
            </a:r>
          </a:p>
        </p:txBody>
      </p:sp>
    </p:spTree>
    <p:extLst>
      <p:ext uri="{BB962C8B-B14F-4D97-AF65-F5344CB8AC3E}">
        <p14:creationId xmlns:p14="http://schemas.microsoft.com/office/powerpoint/2010/main" val="337608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A9AEA-3E1B-9E0E-50FD-A9625752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7609"/>
            <a:ext cx="12192000" cy="662782"/>
          </a:xfrm>
        </p:spPr>
        <p:txBody>
          <a:bodyPr/>
          <a:lstStyle/>
          <a:p>
            <a:r>
              <a:rPr lang="it-IT" sz="6600" dirty="0"/>
              <a:t>1850 PERSONE </a:t>
            </a:r>
            <a:br>
              <a:rPr lang="it-IT" sz="5400" dirty="0"/>
            </a:br>
            <a:r>
              <a:rPr lang="it-IT" sz="5400" dirty="0"/>
              <a:t>OGNI ANNO</a:t>
            </a:r>
          </a:p>
        </p:txBody>
      </p:sp>
    </p:spTree>
    <p:extLst>
      <p:ext uri="{BB962C8B-B14F-4D97-AF65-F5344CB8AC3E}">
        <p14:creationId xmlns:p14="http://schemas.microsoft.com/office/powerpoint/2010/main" val="400400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A9AEA-3E1B-9E0E-50FD-A9625752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7609"/>
            <a:ext cx="12192000" cy="662782"/>
          </a:xfrm>
        </p:spPr>
        <p:txBody>
          <a:bodyPr/>
          <a:lstStyle/>
          <a:p>
            <a:r>
              <a:rPr lang="it-IT" sz="6600" dirty="0"/>
              <a:t>1850 PERSONE </a:t>
            </a:r>
            <a:br>
              <a:rPr lang="it-IT" sz="5400" dirty="0"/>
            </a:br>
            <a:r>
              <a:rPr lang="it-IT" sz="5400" dirty="0"/>
              <a:t>OGNI ANNO</a:t>
            </a:r>
            <a:br>
              <a:rPr lang="it-IT" sz="5400" dirty="0"/>
            </a:br>
            <a:br>
              <a:rPr lang="it-IT" sz="5400" dirty="0"/>
            </a:br>
            <a:r>
              <a:rPr lang="it-IT" sz="5400" i="1" dirty="0">
                <a:solidFill>
                  <a:srgbClr val="00B0F0"/>
                </a:solidFill>
              </a:rPr>
              <a:t>NUOVI ROTARIANI?</a:t>
            </a:r>
            <a:br>
              <a:rPr lang="it-IT" sz="5400" i="1" dirty="0">
                <a:solidFill>
                  <a:srgbClr val="00B0F0"/>
                </a:solidFill>
              </a:rPr>
            </a:br>
            <a:r>
              <a:rPr lang="it-IT" sz="5400" i="1" dirty="0">
                <a:solidFill>
                  <a:srgbClr val="00B0F0"/>
                </a:solidFill>
              </a:rPr>
              <a:t>NUOVI ROTARACTIANI?</a:t>
            </a:r>
          </a:p>
        </p:txBody>
      </p:sp>
    </p:spTree>
    <p:extLst>
      <p:ext uri="{BB962C8B-B14F-4D97-AF65-F5344CB8AC3E}">
        <p14:creationId xmlns:p14="http://schemas.microsoft.com/office/powerpoint/2010/main" val="56741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1D6C-BAD2-601E-40A0-D484A0485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9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64295-080B-24D7-6C6E-C3CAE961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i="1" dirty="0"/>
            </a:br>
            <a:r>
              <a:rPr lang="it-IT" sz="6000" i="1" dirty="0"/>
              <a:t>«aumentare </a:t>
            </a:r>
            <a:br>
              <a:rPr lang="it-IT" sz="6000" i="1" dirty="0"/>
            </a:br>
            <a:r>
              <a:rPr lang="it-IT" sz="6000" i="1" dirty="0"/>
              <a:t>il nostro </a:t>
            </a:r>
            <a:br>
              <a:rPr lang="it-IT" sz="6000" i="1" dirty="0"/>
            </a:br>
            <a:r>
              <a:rPr lang="it-IT" sz="6000" i="1" dirty="0"/>
              <a:t>IMPATTO»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217682-2E5C-060D-21D8-98880668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670" y="2090058"/>
            <a:ext cx="5866235" cy="2394630"/>
          </a:xfrm>
        </p:spPr>
        <p:txBody>
          <a:bodyPr>
            <a:normAutofit/>
          </a:bodyPr>
          <a:lstStyle/>
          <a:p>
            <a:r>
              <a:rPr lang="it-IT" sz="5400" i="1" dirty="0"/>
              <a:t>quale è il nostro</a:t>
            </a:r>
          </a:p>
          <a:p>
            <a:r>
              <a:rPr lang="it-IT" sz="5400" i="1" dirty="0"/>
              <a:t>IMPATTO?</a:t>
            </a:r>
          </a:p>
        </p:txBody>
      </p:sp>
    </p:spTree>
    <p:extLst>
      <p:ext uri="{BB962C8B-B14F-4D97-AF65-F5344CB8AC3E}">
        <p14:creationId xmlns:p14="http://schemas.microsoft.com/office/powerpoint/2010/main" val="352773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endParaRPr lang="it-IT" sz="5400" dirty="0"/>
          </a:p>
          <a:p>
            <a:pPr algn="ctr"/>
            <a:r>
              <a:rPr lang="it-IT" sz="8000" dirty="0"/>
              <a:t>21 INBOUNDS</a:t>
            </a:r>
          </a:p>
        </p:txBody>
      </p:sp>
    </p:spTree>
    <p:extLst>
      <p:ext uri="{BB962C8B-B14F-4D97-AF65-F5344CB8AC3E}">
        <p14:creationId xmlns:p14="http://schemas.microsoft.com/office/powerpoint/2010/main" val="353719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dirty="0"/>
              <a:t>21 INBOUNDS</a:t>
            </a:r>
          </a:p>
          <a:p>
            <a:pPr algn="ctr"/>
            <a:r>
              <a:rPr lang="it-IT" sz="8000" dirty="0">
                <a:solidFill>
                  <a:srgbClr val="DF3C7F"/>
                </a:solidFill>
              </a:rPr>
              <a:t>63 FAMIGLIE </a:t>
            </a:r>
          </a:p>
        </p:txBody>
      </p:sp>
    </p:spTree>
    <p:extLst>
      <p:ext uri="{BB962C8B-B14F-4D97-AF65-F5344CB8AC3E}">
        <p14:creationId xmlns:p14="http://schemas.microsoft.com/office/powerpoint/2010/main" val="157366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dirty="0"/>
              <a:t>21 INBOUNDS</a:t>
            </a:r>
          </a:p>
          <a:p>
            <a:pPr algn="ctr"/>
            <a:r>
              <a:rPr lang="it-IT" sz="7200" b="1" dirty="0">
                <a:solidFill>
                  <a:srgbClr val="DF3C7F"/>
                </a:solidFill>
              </a:rPr>
              <a:t>63 FAMIGLIE </a:t>
            </a:r>
          </a:p>
          <a:p>
            <a:pPr algn="ctr"/>
            <a:r>
              <a:rPr lang="it-IT" sz="7200" b="1" dirty="0">
                <a:solidFill>
                  <a:srgbClr val="DF3C7F"/>
                </a:solidFill>
              </a:rPr>
              <a:t>200 PERSONE </a:t>
            </a:r>
          </a:p>
        </p:txBody>
      </p:sp>
    </p:spTree>
    <p:extLst>
      <p:ext uri="{BB962C8B-B14F-4D97-AF65-F5344CB8AC3E}">
        <p14:creationId xmlns:p14="http://schemas.microsoft.com/office/powerpoint/2010/main" val="235823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endParaRPr lang="it-IT" b="1" dirty="0"/>
          </a:p>
          <a:p>
            <a:pPr algn="ctr"/>
            <a:r>
              <a:rPr lang="it-IT" sz="4400" b="1" dirty="0"/>
              <a:t>21 INBOUNDS			21 OUTBOUNDS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63 FAMIGLIE 					63 FAMIGLIE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200 PERSONE					200 PERSONE  </a:t>
            </a:r>
          </a:p>
        </p:txBody>
      </p:sp>
    </p:spTree>
    <p:extLst>
      <p:ext uri="{BB962C8B-B14F-4D97-AF65-F5344CB8AC3E}">
        <p14:creationId xmlns:p14="http://schemas.microsoft.com/office/powerpoint/2010/main" val="413826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r>
              <a:rPr lang="it-IT" sz="4400" b="1" dirty="0"/>
              <a:t>21 INBOUNDS			21 OUTBOUNDS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63 FAMIGLIE 					63 FAMIGLIE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200 PERSONE					200 PERSONE  </a:t>
            </a:r>
            <a:endParaRPr lang="it-IT" sz="3600" b="1" dirty="0">
              <a:solidFill>
                <a:srgbClr val="DF3C7F"/>
              </a:solidFill>
            </a:endParaRPr>
          </a:p>
          <a:p>
            <a:pPr algn="ctr"/>
            <a:r>
              <a:rPr lang="it-IT" sz="4800" b="1" dirty="0"/>
              <a:t>400 PERSONE </a:t>
            </a:r>
          </a:p>
        </p:txBody>
      </p:sp>
    </p:spTree>
    <p:extLst>
      <p:ext uri="{BB962C8B-B14F-4D97-AF65-F5344CB8AC3E}">
        <p14:creationId xmlns:p14="http://schemas.microsoft.com/office/powerpoint/2010/main" val="24319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19439-9644-7CE8-A54E-03D1FE47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 LUNGHI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A8F9-4526-1ACE-AB27-2A4E852DAD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r>
              <a:rPr lang="it-IT" sz="4400" b="1" dirty="0"/>
              <a:t>21 INBOUNDS			21 OUTBOUNDS</a:t>
            </a:r>
          </a:p>
          <a:p>
            <a:pPr algn="ctr"/>
            <a:r>
              <a:rPr lang="it-IT" sz="4400" b="1" dirty="0">
                <a:solidFill>
                  <a:srgbClr val="DF3C7F"/>
                </a:solidFill>
              </a:rPr>
              <a:t>21 SCUOLE 					21 SCUOLE </a:t>
            </a:r>
          </a:p>
        </p:txBody>
      </p:sp>
    </p:spTree>
    <p:extLst>
      <p:ext uri="{BB962C8B-B14F-4D97-AF65-F5344CB8AC3E}">
        <p14:creationId xmlns:p14="http://schemas.microsoft.com/office/powerpoint/2010/main" val="594248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361</Words>
  <Application>Microsoft Macintosh PowerPoint</Application>
  <PresentationFormat>Widescreen</PresentationFormat>
  <Paragraphs>114</Paragraphs>
  <Slides>29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Frutiger LT Std 55 Roman</vt:lpstr>
      <vt:lpstr>Tema di Office</vt:lpstr>
      <vt:lpstr>Luca GRIMOLDI</vt:lpstr>
      <vt:lpstr>Luca  Grimoldi </vt:lpstr>
      <vt:lpstr> «aumentare  il nostro  IMPATTO»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SCAMBI  LUNGHI </vt:lpstr>
      <vt:lpstr> SCAMBI BREVI  </vt:lpstr>
      <vt:lpstr> SCAMBI BREVI  </vt:lpstr>
      <vt:lpstr> SCAMBI BREVI  </vt:lpstr>
      <vt:lpstr> SCAMBI BREVI  </vt:lpstr>
      <vt:lpstr> CAMP</vt:lpstr>
      <vt:lpstr> CAMP</vt:lpstr>
      <vt:lpstr> CAMP</vt:lpstr>
      <vt:lpstr>VOLONTARI NON ROTARIANI </vt:lpstr>
      <vt:lpstr>ROTARIANI </vt:lpstr>
      <vt:lpstr>ROTEX</vt:lpstr>
      <vt:lpstr>COMMISSIONE DISTRETTUALE </vt:lpstr>
      <vt:lpstr>IMPATTO …. ?</vt:lpstr>
      <vt:lpstr>1850 PERSONE  OGNI ANNO</vt:lpstr>
      <vt:lpstr>1850 PERSONE  OGNI ANNO  NUOVI ROTARIANI? NUOVI ROTARACTIANI?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Carminati</dc:creator>
  <cp:lastModifiedBy>Luca Carminati</cp:lastModifiedBy>
  <cp:revision>13</cp:revision>
  <dcterms:created xsi:type="dcterms:W3CDTF">2025-04-18T08:21:17Z</dcterms:created>
  <dcterms:modified xsi:type="dcterms:W3CDTF">2025-05-12T07:35:45Z</dcterms:modified>
</cp:coreProperties>
</file>