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1500" r:id="rId3"/>
    <p:sldId id="1501" r:id="rId4"/>
    <p:sldId id="1502" r:id="rId5"/>
    <p:sldId id="1503" r:id="rId6"/>
    <p:sldId id="1504" r:id="rId7"/>
    <p:sldId id="1505" r:id="rId8"/>
    <p:sldId id="1506" r:id="rId9"/>
    <p:sldId id="1507" r:id="rId10"/>
    <p:sldId id="1544" r:id="rId11"/>
    <p:sldId id="1508" r:id="rId12"/>
    <p:sldId id="1543" r:id="rId13"/>
    <p:sldId id="441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C7F"/>
    <a:srgbClr val="207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62DFF3-3186-49C5-8856-4B32BB84575C}" v="205" dt="2025-05-09T19:57:55.219"/>
    <p1510:client id="{F161EC00-073F-C7CC-FC3A-5AFEB608BFD2}" v="27" dt="2025-05-09T09:00:34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71781"/>
  </p:normalViewPr>
  <p:slideViewPr>
    <p:cSldViewPr snapToGrid="0">
      <p:cViewPr varScale="1">
        <p:scale>
          <a:sx n="71" d="100"/>
          <a:sy n="71" d="100"/>
        </p:scale>
        <p:origin x="2608" y="4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greteria Distretto 2042 RI" userId="c56f1e62-5ae2-4896-b3e4-e3150beaa8cc" providerId="ADAL" clId="{8E62DFF3-3186-49C5-8856-4B32BB84575C}"/>
    <pc:docChg chg="undo custSel addSld delSld modSld">
      <pc:chgData name="Segreteria Distretto 2042 RI" userId="c56f1e62-5ae2-4896-b3e4-e3150beaa8cc" providerId="ADAL" clId="{8E62DFF3-3186-49C5-8856-4B32BB84575C}" dt="2025-05-09T19:58:03.551" v="10" actId="47"/>
      <pc:docMkLst>
        <pc:docMk/>
      </pc:docMkLst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638983065" sldId="264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434287974" sldId="267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508269897" sldId="285"/>
        </pc:sldMkLst>
      </pc:sldChg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405283873" sldId="288"/>
        </pc:sldMkLst>
      </pc:sldChg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2687772550" sldId="289"/>
        </pc:sldMkLst>
      </pc:sldChg>
      <pc:sldChg chg="add del setBg">
        <pc:chgData name="Segreteria Distretto 2042 RI" userId="c56f1e62-5ae2-4896-b3e4-e3150beaa8cc" providerId="ADAL" clId="{8E62DFF3-3186-49C5-8856-4B32BB84575C}" dt="2025-05-09T19:57:55.214" v="9"/>
        <pc:sldMkLst>
          <pc:docMk/>
          <pc:sldMk cId="1572623380" sldId="290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3860633752" sldId="291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1195765908" sldId="1450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3231218379" sldId="1451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2127218582" sldId="1625"/>
        </pc:sldMkLst>
      </pc:sldChg>
      <pc:sldChg chg="add">
        <pc:chgData name="Segreteria Distretto 2042 RI" userId="c56f1e62-5ae2-4896-b3e4-e3150beaa8cc" providerId="ADAL" clId="{8E62DFF3-3186-49C5-8856-4B32BB84575C}" dt="2025-05-09T19:55:22.802" v="4"/>
        <pc:sldMkLst>
          <pc:docMk/>
          <pc:sldMk cId="1079410675" sldId="1626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1600267431" sldId="1626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277236305" sldId="1627"/>
        </pc:sldMkLst>
      </pc:sldChg>
      <pc:sldChg chg="add">
        <pc:chgData name="Segreteria Distretto 2042 RI" userId="c56f1e62-5ae2-4896-b3e4-e3150beaa8cc" providerId="ADAL" clId="{8E62DFF3-3186-49C5-8856-4B32BB84575C}" dt="2025-05-09T19:55:22.802" v="4"/>
        <pc:sldMkLst>
          <pc:docMk/>
          <pc:sldMk cId="3655866739" sldId="1627"/>
        </pc:sldMkLst>
      </pc:sldChg>
      <pc:sldChg chg="modSp add mod">
        <pc:chgData name="Segreteria Distretto 2042 RI" userId="c56f1e62-5ae2-4896-b3e4-e3150beaa8cc" providerId="ADAL" clId="{8E62DFF3-3186-49C5-8856-4B32BB84575C}" dt="2025-05-09T19:55:22.902" v="5" actId="27636"/>
        <pc:sldMkLst>
          <pc:docMk/>
          <pc:sldMk cId="1303702305" sldId="1628"/>
        </pc:sldMkLst>
        <pc:spChg chg="mod">
          <ac:chgData name="Segreteria Distretto 2042 RI" userId="c56f1e62-5ae2-4896-b3e4-e3150beaa8cc" providerId="ADAL" clId="{8E62DFF3-3186-49C5-8856-4B32BB84575C}" dt="2025-05-09T19:55:22.902" v="5" actId="27636"/>
          <ac:spMkLst>
            <pc:docMk/>
            <pc:sldMk cId="1303702305" sldId="1628"/>
            <ac:spMk id="4" creationId="{977593D8-05B5-EC3E-B394-9872938E4675}"/>
          </ac:spMkLst>
        </pc:spChg>
      </pc:sldChg>
      <pc:sldChg chg="modSp add del mod">
        <pc:chgData name="Segreteria Distretto 2042 RI" userId="c56f1e62-5ae2-4896-b3e4-e3150beaa8cc" providerId="ADAL" clId="{8E62DFF3-3186-49C5-8856-4B32BB84575C}" dt="2025-05-09T19:55:22.743" v="3"/>
        <pc:sldMkLst>
          <pc:docMk/>
          <pc:sldMk cId="3401204354" sldId="1628"/>
        </pc:sldMkLst>
        <pc:spChg chg="mod">
          <ac:chgData name="Segreteria Distretto 2042 RI" userId="c56f1e62-5ae2-4896-b3e4-e3150beaa8cc" providerId="ADAL" clId="{8E62DFF3-3186-49C5-8856-4B32BB84575C}" dt="2025-05-09T19:55:22.743" v="3"/>
          <ac:spMkLst>
            <pc:docMk/>
            <pc:sldMk cId="3401204354" sldId="1628"/>
            <ac:spMk id="4" creationId="{977593D8-05B5-EC3E-B394-9872938E4675}"/>
          </ac:spMkLst>
        </pc:spChg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496849872" sldId="1629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884670765" sldId="1630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2477912974" sldId="1631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856268119" sldId="1632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378623644" sldId="1633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2627211379" sldId="1634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1869537798" sldId="1635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179179093" sldId="1636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1907878030" sldId="1637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774630360" sldId="1638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1527383889" sldId="1639"/>
        </pc:sldMkLst>
      </pc:sldChg>
      <pc:sldChg chg="add 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2800196445" sldId="1639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3238529840" sldId="1639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4095024831" sldId="1639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321669134" sldId="1640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4150893903" sldId="1640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103389939" sldId="1641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729194189" sldId="1642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3677589187" sldId="1642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196154001" sldId="1643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1630403794" sldId="1643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027393456" sldId="1644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134245546" sldId="1644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074844405" sldId="1645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582722428" sldId="1645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1787204145" sldId="1646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3424163178" sldId="164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0F115-8E9A-40F6-9716-DAB05559A38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17D31-33E7-4948-9852-A284D3CE7D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07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Senza l’opzione LIBERA consapevole o anche inconsapevole all’ipotesi di positività ultima della REALTA’ è praticamente impossibile spendere se stessi «serve above self»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F7243-3B04-466B-8751-02EF9973696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01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244972E7-EC6F-307F-EC26-FFFFFFF093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1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EA49A34-E2BF-FC2D-E7DA-3C037AE8C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749E52D-F4B2-4306-B3E3-CAC62DF29A4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EABD835-8ADE-58B7-FDA7-F7FE048D6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33735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327BC7E3-A7FB-334A-337E-8705B6501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13AF3AB-0E7F-B2AB-C343-4BF65C49CB2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6AC30A0-CCE4-4541-AA0F-F6BDEF23CF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391866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D98EFD5B-97E5-098B-0CE2-8F5FED2C47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986C4B6-D9A1-DAC3-5149-2A11DEC4A80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1E9F3498-B358-A5BF-01FF-C60251B5E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584486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31B7F75E-6B4A-9C81-26A3-0507A272F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0EF0980-EA52-B0B1-E8E8-F8BC7000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72" y="424492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4E6A0EC-E9BF-FB93-FE4E-34C68AD1293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4472" y="1289797"/>
            <a:ext cx="8444752" cy="53396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721994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1FA9983-2D3D-E13C-D8AF-B60EF4B25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DEDA0472-AAD9-0619-AA6E-FC42B1E2A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72" y="424492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C3605E3-A1C3-E35D-C41E-5F1D4B42B0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4472" y="1289797"/>
            <a:ext cx="8444752" cy="53396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55447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20CB7E28-0D31-7451-EE68-3D402F561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095AD20-9863-F5B9-B7DB-3C6E6C98E1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5689DFA-FA11-BDF1-1DB4-EE4D79B74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A3A374CA-8038-DCAC-4322-25E1C9B7A61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502038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AA7EF14-88E6-874C-7B59-B19AE41F8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14D86BE-22CF-9714-831C-1E87DCAE874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D2382AEE-DDC8-ABDF-4979-2AB07566A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807AF967-0338-FA1D-8DC3-0C9F2D8FF64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2198759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AD7B226D-29D6-835E-9BA0-67D6B3673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1E6B69F-15B8-E2C1-4C99-21C258E0B1B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A7FB235-850C-48AE-160F-F32CFDA10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4B5DCF0-88AF-8653-FD56-EE39BF4425C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6267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8504F901-314B-BB32-23C5-45F6413B6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E9F65E7-E1AF-7DE9-27D8-A5F770DEF6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97609"/>
            <a:ext cx="12192000" cy="662782"/>
          </a:xfrm>
        </p:spPr>
        <p:txBody>
          <a:bodyPr>
            <a:noAutofit/>
          </a:bodyPr>
          <a:lstStyle>
            <a:lvl1pPr algn="ctr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PAROLA / FRASE CHIAVE</a:t>
            </a:r>
          </a:p>
        </p:txBody>
      </p:sp>
    </p:spTree>
    <p:extLst>
      <p:ext uri="{BB962C8B-B14F-4D97-AF65-F5344CB8AC3E}">
        <p14:creationId xmlns:p14="http://schemas.microsoft.com/office/powerpoint/2010/main" val="1159458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diagramma, cerchio&#10;&#10;Il contenuto generato dall'IA potrebbe non essere corretto.">
            <a:extLst>
              <a:ext uri="{FF2B5EF4-FFF2-40B4-BE49-F238E27FC236}">
                <a16:creationId xmlns:a16="http://schemas.microsoft.com/office/drawing/2014/main" id="{36E8291A-1984-70EF-AB7A-A6F14D96B8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E9CD0CED-BB84-E5F8-3992-53DFB1CC7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93553"/>
            <a:ext cx="12192000" cy="662782"/>
          </a:xfrm>
        </p:spPr>
        <p:txBody>
          <a:bodyPr>
            <a:noAutofit/>
          </a:bodyPr>
          <a:lstStyle>
            <a:lvl1pPr algn="ctr">
              <a:defRPr sz="6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39106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E0FA0BD-66F4-67F0-957B-1FA280D40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BA9B350-634E-F595-7292-B623B9B31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9715"/>
            <a:ext cx="81534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3690B6-EB2D-D0EE-92D6-AD23E87850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3987895"/>
            <a:ext cx="8559800" cy="21113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71158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0342C7-D073-530F-1703-1FF8FF36B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03D84F-8424-F7FB-39B0-491B080E7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2D3F81-56D3-AAA2-D19C-06FA45B8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BB76-700B-3746-9AE6-527440A560E2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4068A2-E4CE-5EF3-628F-B171F029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A1B044-C3C1-425C-F74F-A994AAC3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9016-859B-C948-B520-6590AF64080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2C36104-5CA7-3A4E-7345-4CD0914E5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583" t="29006" r="31441" b="29888"/>
          <a:stretch/>
        </p:blipFill>
        <p:spPr>
          <a:xfrm>
            <a:off x="8945592" y="136525"/>
            <a:ext cx="2950234" cy="7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Elementi grafici, grafica, testo&#10;&#10;Il contenuto generato dall'IA potrebbe non essere corretto.">
            <a:extLst>
              <a:ext uri="{FF2B5EF4-FFF2-40B4-BE49-F238E27FC236}">
                <a16:creationId xmlns:a16="http://schemas.microsoft.com/office/drawing/2014/main" id="{D4C7AADB-2E89-E27A-87E9-C26F78896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0716EB32-FC8F-C442-4555-0BA766CF0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9715"/>
            <a:ext cx="81534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78C516B-A7F2-A5AE-9A07-C35070E818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3815879"/>
            <a:ext cx="8559800" cy="21113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481466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E44EAAEB-0DFD-A8E0-7E8F-217D4AA9A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67BDAB9-9E02-3BAB-14C0-06A91A8C5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8"/>
            <a:ext cx="49022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2AA89FB-3224-3848-5F46-38EB771779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6600" y="2373311"/>
            <a:ext cx="5146546" cy="211137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59400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schermata, cerchio, diagramma&#10;&#10;Il contenuto generato dall'IA potrebbe non essere corretto.">
            <a:extLst>
              <a:ext uri="{FF2B5EF4-FFF2-40B4-BE49-F238E27FC236}">
                <a16:creationId xmlns:a16="http://schemas.microsoft.com/office/drawing/2014/main" id="{64A21230-9690-86D1-1874-2E309577C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6D0C9037-F1BC-2685-1D4D-DDCAD2BEF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8"/>
            <a:ext cx="49022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28FD8CB-F55D-6900-1B49-7893899B10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6600" y="2373311"/>
            <a:ext cx="5146546" cy="211137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61563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E1D1E266-5C24-9CB0-F1BB-47E354B2E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7C8A7D4-F91A-4E52-1510-AE4D3BFBC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9"/>
            <a:ext cx="4902200" cy="662782"/>
          </a:xfrm>
        </p:spPr>
        <p:txBody>
          <a:bodyPr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7AE9D08-6993-13B0-EEAE-8A5E056A740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3475039"/>
            <a:ext cx="5146546" cy="4111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633FD44-6CC8-58E0-CDF6-248DC9E8C6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2426" y="2373312"/>
            <a:ext cx="5886479" cy="2111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312417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E841B92-E217-E7C6-6D30-DB2C5EA79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17AD99D7-D3FF-24A6-5A3F-67A3465E5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9"/>
            <a:ext cx="4902200" cy="662782"/>
          </a:xfrm>
        </p:spPr>
        <p:txBody>
          <a:bodyPr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8F4876C-8648-427B-504F-CBBE1EE64B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2426" y="2373312"/>
            <a:ext cx="5886479" cy="2111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499B5EB-7F0B-A0C3-46B5-72183314535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3475039"/>
            <a:ext cx="5146546" cy="4111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50700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viola, Lilac&#10;&#10;Il contenuto generato dall'IA potrebbe non essere corretto.">
            <a:extLst>
              <a:ext uri="{FF2B5EF4-FFF2-40B4-BE49-F238E27FC236}">
                <a16:creationId xmlns:a16="http://schemas.microsoft.com/office/drawing/2014/main" id="{35AF3D40-9E4A-D75C-6D08-4ABD56813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33FC090-C74F-87EA-819E-843DFA4BFC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196CF069-05AA-836C-F71D-6E4E62883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533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Carattere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8A1C83CA-5919-E8E3-93E8-E5A57601D5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F251730-221B-28F9-7EF9-0510E73BC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FDE7B245-7F92-4CEE-1726-F650BB849B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408969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33D30A1-EBFC-C6B1-104D-51BDE961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A004F3-D679-59B6-09B7-E9D14233A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7A905E-B0CB-0FC1-EC69-3BBAAFF22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A58B3-EE05-9246-8BFF-762A68860E7F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68DB46-C526-1625-2B91-2CB1FA448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DA769A-8ADE-667A-675D-793D1118F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1748F8-75FF-A145-89B6-9BCC2FB8A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06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7" r:id="rId16"/>
    <p:sldLayoutId id="2147483664" r:id="rId17"/>
    <p:sldLayoutId id="2147483665" r:id="rId18"/>
    <p:sldLayoutId id="2147483666" r:id="rId19"/>
    <p:sldLayoutId id="214748367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B0EDE5-FAD8-4775-577A-5A9F5777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Giovanni ARIOLI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6C5158-5169-2BA4-F1A6-F7D6B9BC9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Responsabile Commissione Fondazione Rotary </a:t>
            </a:r>
          </a:p>
          <a:p>
            <a:r>
              <a:rPr lang="it-IT"/>
              <a:t>Distretto 2042</a:t>
            </a:r>
          </a:p>
        </p:txBody>
      </p:sp>
      <p:pic>
        <p:nvPicPr>
          <p:cNvPr id="4" name="10_Start Me Up (Remastered 2009)">
            <a:hlinkClick r:id="" action="ppaction://media"/>
            <a:extLst>
              <a:ext uri="{FF2B5EF4-FFF2-40B4-BE49-F238E27FC236}">
                <a16:creationId xmlns:a16="http://schemas.microsoft.com/office/drawing/2014/main" id="{5077D96D-8DBC-AD60-9989-9D23E5759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96" y="6004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6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lo Hobbit per presentazione Arioli">
            <a:hlinkClick r:id="" action="ppaction://media"/>
            <a:extLst>
              <a:ext uri="{FF2B5EF4-FFF2-40B4-BE49-F238E27FC236}">
                <a16:creationId xmlns:a16="http://schemas.microsoft.com/office/drawing/2014/main" id="{0F4B59A0-7310-76B5-E18F-6EB9216FBAF3}"/>
              </a:ext>
            </a:extLst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80" y="1687398"/>
            <a:ext cx="11737807" cy="4878600"/>
          </a:xfrm>
        </p:spPr>
      </p:pic>
    </p:spTree>
    <p:extLst>
      <p:ext uri="{BB962C8B-B14F-4D97-AF65-F5344CB8AC3E}">
        <p14:creationId xmlns:p14="http://schemas.microsoft.com/office/powerpoint/2010/main" val="309198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72A32351-9E89-8ECA-7343-CDE532F025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3253" y="1851789"/>
            <a:ext cx="11685493" cy="4196601"/>
          </a:xfrm>
        </p:spPr>
        <p:txBody>
          <a:bodyPr>
            <a:normAutofit fontScale="92500"/>
          </a:bodyPr>
          <a:lstStyle/>
          <a:p>
            <a:r>
              <a:rPr lang="it-IT" i="1">
                <a:solidFill>
                  <a:srgbClr val="336666"/>
                </a:solidFill>
                <a:latin typeface="arial" panose="020B0604020202020204" pitchFamily="34" charset="0"/>
              </a:rPr>
              <a:t>La cultura del dono cioè il «SERVE ABOVE SELF» trova il suo fondamento in questa constatazione liberamente assunta che c’è del buono a questo mondo</a:t>
            </a:r>
          </a:p>
          <a:p>
            <a:endParaRPr lang="it-IT" i="1">
              <a:solidFill>
                <a:srgbClr val="336666"/>
              </a:solidFill>
              <a:latin typeface="arial" panose="020B0604020202020204" pitchFamily="34" charset="0"/>
            </a:endParaRPr>
          </a:p>
          <a:p>
            <a:r>
              <a:rPr lang="it-IT" i="1">
                <a:solidFill>
                  <a:srgbClr val="336666"/>
                </a:solidFill>
                <a:latin typeface="arial" panose="020B0604020202020204" pitchFamily="34" charset="0"/>
              </a:rPr>
              <a:t>Spendere se stessi con le nostre risorse: professionali di tempo ed economiche contribuisce a far emergere il buono che c’è e rende il mondo migliore</a:t>
            </a:r>
          </a:p>
          <a:p>
            <a:endParaRPr lang="it-IT" i="1">
              <a:solidFill>
                <a:srgbClr val="336666"/>
              </a:solidFill>
              <a:latin typeface="arial" panose="020B0604020202020204" pitchFamily="34" charset="0"/>
            </a:endParaRPr>
          </a:p>
          <a:p>
            <a:r>
              <a:rPr lang="it-IT" i="1">
                <a:solidFill>
                  <a:srgbClr val="336666"/>
                </a:solidFill>
                <a:latin typeface="arial" panose="020B0604020202020204" pitchFamily="34" charset="0"/>
              </a:rPr>
              <a:t>Il farlo insieme nei nostri club non solo eleva il senso di dignità nostra e delle persone beneficiate, ma è fonte di entusiasmo ed ispirazione. («la grazia divina e il merto» per dirla con Dante)  </a:t>
            </a:r>
          </a:p>
        </p:txBody>
      </p:sp>
    </p:spTree>
    <p:extLst>
      <p:ext uri="{BB962C8B-B14F-4D97-AF65-F5344CB8AC3E}">
        <p14:creationId xmlns:p14="http://schemas.microsoft.com/office/powerpoint/2010/main" val="322124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Michele Cimino per presentazione Arioli">
            <a:hlinkClick r:id="" action="ppaction://media"/>
            <a:extLst>
              <a:ext uri="{FF2B5EF4-FFF2-40B4-BE49-F238E27FC236}">
                <a16:creationId xmlns:a16="http://schemas.microsoft.com/office/drawing/2014/main" id="{3433D3D6-8FAD-7EF9-0182-E1CED8862EB7}"/>
              </a:ext>
            </a:extLst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867" cy="6858000"/>
          </a:xfrm>
        </p:spPr>
      </p:pic>
    </p:spTree>
    <p:extLst>
      <p:ext uri="{BB962C8B-B14F-4D97-AF65-F5344CB8AC3E}">
        <p14:creationId xmlns:p14="http://schemas.microsoft.com/office/powerpoint/2010/main" val="323183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0D9F0-3ABE-D5F0-7B9C-C6FEA573F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074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A6F1B58-246A-4F5B-0023-B0507480DBE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805931" y="2092231"/>
            <a:ext cx="3146821" cy="41957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CF6CF3-7B70-1D21-D943-6E089F149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02" y="2599501"/>
            <a:ext cx="6557319" cy="36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2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90C24133-F88F-6125-D2D3-7330225EF35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i="1">
                <a:solidFill>
                  <a:srgbClr val="336666"/>
                </a:solidFill>
                <a:latin typeface="arial" panose="020B0604020202020204" pitchFamily="34" charset="0"/>
              </a:rPr>
              <a:t>“It is a tale told by an idiot, </a:t>
            </a:r>
          </a:p>
          <a:p>
            <a:r>
              <a:rPr lang="en-US" i="1">
                <a:solidFill>
                  <a:srgbClr val="336666"/>
                </a:solidFill>
                <a:latin typeface="arial" panose="020B0604020202020204" pitchFamily="34" charset="0"/>
              </a:rPr>
              <a:t>full of sound and fury, </a:t>
            </a:r>
          </a:p>
          <a:p>
            <a:r>
              <a:rPr lang="en-US" i="1">
                <a:solidFill>
                  <a:srgbClr val="336666"/>
                </a:solidFill>
                <a:latin typeface="arial" panose="020B0604020202020204" pitchFamily="34" charset="0"/>
              </a:rPr>
              <a:t>signifying nothing”</a:t>
            </a:r>
          </a:p>
          <a:p>
            <a:endParaRPr lang="it-IT" i="1">
              <a:solidFill>
                <a:srgbClr val="336666"/>
              </a:solidFill>
              <a:latin typeface="arial" panose="020B0604020202020204" pitchFamily="34" charset="0"/>
            </a:endParaRPr>
          </a:p>
          <a:p>
            <a:r>
              <a:rPr lang="it-IT" i="1">
                <a:solidFill>
                  <a:srgbClr val="336666"/>
                </a:solidFill>
                <a:latin typeface="arial" panose="020B0604020202020204" pitchFamily="34" charset="0"/>
              </a:rPr>
              <a:t>William Shakespeare</a:t>
            </a:r>
          </a:p>
          <a:p>
            <a:endParaRPr lang="it-IT" i="1">
              <a:solidFill>
                <a:srgbClr val="336666"/>
              </a:solidFill>
              <a:latin typeface="arial" panose="020B0604020202020204" pitchFamily="34" charset="0"/>
            </a:endParaRPr>
          </a:p>
          <a:p>
            <a:r>
              <a:rPr lang="it-IT" i="1">
                <a:solidFill>
                  <a:srgbClr val="336666"/>
                </a:solidFill>
                <a:latin typeface="arial" panose="020B0604020202020204" pitchFamily="34" charset="0"/>
              </a:rPr>
              <a:t>Machbet atto 5 scena 5</a:t>
            </a:r>
          </a:p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86710F-43AD-BE9B-F1A1-F2D801027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396" y="2379010"/>
            <a:ext cx="6355950" cy="35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17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10CAA93-6B81-F7F6-17F8-A285BDBE5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06" y="2487827"/>
            <a:ext cx="4692278" cy="322794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255343-86B7-82FA-7BB4-09AC38F76DA5}"/>
              </a:ext>
            </a:extLst>
          </p:cNvPr>
          <p:cNvSpPr txBox="1"/>
          <p:nvPr/>
        </p:nvSpPr>
        <p:spPr>
          <a:xfrm>
            <a:off x="6384325" y="2998573"/>
            <a:ext cx="5090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800" i="1">
                <a:solidFill>
                  <a:srgbClr val="336666"/>
                </a:solidFill>
                <a:latin typeface="arial" panose="020B0604020202020204" pitchFamily="34" charset="0"/>
              </a:rPr>
              <a:t>Signor colonnello …</a:t>
            </a:r>
          </a:p>
          <a:p>
            <a:pPr>
              <a:lnSpc>
                <a:spcPct val="90000"/>
              </a:lnSpc>
            </a:pPr>
            <a:r>
              <a:rPr lang="it-IT" sz="2800" i="1">
                <a:solidFill>
                  <a:srgbClr val="336666"/>
                </a:solidFill>
                <a:latin typeface="arial" panose="020B0604020202020204" pitchFamily="34" charset="0"/>
              </a:rPr>
              <a:t>accade una cosa incredibile ...</a:t>
            </a:r>
            <a:endParaRPr lang="it-IT" sz="2400" i="1">
              <a:solidFill>
                <a:srgbClr val="336666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it-IT" sz="2800" i="1">
              <a:solidFill>
                <a:srgbClr val="336666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800" i="1">
                <a:solidFill>
                  <a:srgbClr val="336666"/>
                </a:solidFill>
                <a:latin typeface="arial" panose="020B0604020202020204" pitchFamily="34" charset="0"/>
              </a:rPr>
              <a:t>i tedeschi si sono alleati con gli americani!</a:t>
            </a:r>
          </a:p>
        </p:txBody>
      </p:sp>
    </p:spTree>
    <p:extLst>
      <p:ext uri="{BB962C8B-B14F-4D97-AF65-F5344CB8AC3E}">
        <p14:creationId xmlns:p14="http://schemas.microsoft.com/office/powerpoint/2010/main" val="2939596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750B44E6-B36A-AB66-9893-D6484EB2CB4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1979" y="1820562"/>
            <a:ext cx="11685493" cy="4837427"/>
          </a:xfrm>
        </p:spPr>
        <p:txBody>
          <a:bodyPr/>
          <a:lstStyle/>
          <a:p>
            <a:r>
              <a:rPr lang="it-IT" b="0" i="1">
                <a:solidFill>
                  <a:srgbClr val="336666"/>
                </a:solidFill>
                <a:effectLst/>
                <a:latin typeface="arial" panose="020B0604020202020204" pitchFamily="34" charset="0"/>
              </a:rPr>
              <a:t>"Spene", </a:t>
            </a:r>
            <a:r>
              <a:rPr lang="it-IT" b="0" i="1" err="1">
                <a:solidFill>
                  <a:srgbClr val="336666"/>
                </a:solidFill>
                <a:effectLst/>
                <a:latin typeface="arial" panose="020B0604020202020204" pitchFamily="34" charset="0"/>
              </a:rPr>
              <a:t>diss'io</a:t>
            </a:r>
            <a:r>
              <a:rPr lang="it-IT" b="0" i="1">
                <a:solidFill>
                  <a:srgbClr val="336666"/>
                </a:solidFill>
                <a:effectLst/>
                <a:latin typeface="arial" panose="020B0604020202020204" pitchFamily="34" charset="0"/>
              </a:rPr>
              <a:t>, "è uno attender certo</a:t>
            </a:r>
            <a:br>
              <a:rPr lang="it-IT"/>
            </a:br>
            <a:r>
              <a:rPr lang="it-IT" b="0" i="1">
                <a:solidFill>
                  <a:srgbClr val="336666"/>
                </a:solidFill>
                <a:effectLst/>
                <a:latin typeface="arial" panose="020B0604020202020204" pitchFamily="34" charset="0"/>
              </a:rPr>
              <a:t>de la gloria futura, il qual produce</a:t>
            </a:r>
            <a:br>
              <a:rPr lang="it-IT"/>
            </a:br>
            <a:r>
              <a:rPr lang="it-IT" b="0" i="1">
                <a:solidFill>
                  <a:srgbClr val="336666"/>
                </a:solidFill>
                <a:effectLst/>
                <a:latin typeface="arial" panose="020B0604020202020204" pitchFamily="34" charset="0"/>
              </a:rPr>
              <a:t>grazia divina e precedente merto..."</a:t>
            </a:r>
          </a:p>
          <a:p>
            <a:r>
              <a:rPr lang="it-IT" i="1">
                <a:solidFill>
                  <a:srgbClr val="336666"/>
                </a:solidFill>
                <a:latin typeface="arial" panose="020B0604020202020204" pitchFamily="34" charset="0"/>
              </a:rPr>
              <a:t>Canto</a:t>
            </a:r>
            <a:r>
              <a:rPr lang="it-IT" b="0" i="1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i="1">
                <a:solidFill>
                  <a:srgbClr val="336666"/>
                </a:solidFill>
                <a:latin typeface="arial" panose="020B0604020202020204" pitchFamily="34" charset="0"/>
              </a:rPr>
              <a:t>XXV – Paradiso </a:t>
            </a:r>
          </a:p>
          <a:p>
            <a:pPr>
              <a:spcBef>
                <a:spcPts val="0"/>
              </a:spcBef>
            </a:pPr>
            <a:endParaRPr lang="it-IT" i="1">
              <a:solidFill>
                <a:srgbClr val="336666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it-IT" i="1">
              <a:solidFill>
                <a:srgbClr val="336666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it-IT" i="1">
                <a:solidFill>
                  <a:srgbClr val="336666"/>
                </a:solidFill>
                <a:latin typeface="arial" panose="020B0604020202020204" pitchFamily="34" charset="0"/>
              </a:rPr>
              <a:t>Tu hai la fede ed io ho le opere; mostrami </a:t>
            </a:r>
          </a:p>
          <a:p>
            <a:pPr>
              <a:spcBef>
                <a:spcPts val="0"/>
              </a:spcBef>
            </a:pPr>
            <a:r>
              <a:rPr lang="it-IT" i="1">
                <a:solidFill>
                  <a:srgbClr val="336666"/>
                </a:solidFill>
                <a:latin typeface="arial" panose="020B0604020202020204" pitchFamily="34" charset="0"/>
              </a:rPr>
              <a:t>la tua fede senza le opere, ed io con le mie</a:t>
            </a:r>
          </a:p>
          <a:p>
            <a:pPr>
              <a:spcBef>
                <a:spcPts val="0"/>
              </a:spcBef>
            </a:pPr>
            <a:r>
              <a:rPr lang="it-IT" i="1">
                <a:solidFill>
                  <a:srgbClr val="336666"/>
                </a:solidFill>
                <a:latin typeface="arial" panose="020B0604020202020204" pitchFamily="34" charset="0"/>
              </a:rPr>
              <a:t>opere ti mostrerò la mia fede.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1200" i="1">
              <a:solidFill>
                <a:srgbClr val="336666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it-IT" i="1">
                <a:solidFill>
                  <a:srgbClr val="336666"/>
                </a:solidFill>
                <a:latin typeface="arial" panose="020B0604020202020204" pitchFamily="34" charset="0"/>
              </a:rPr>
              <a:t>Lettera di </a:t>
            </a:r>
            <a:r>
              <a:rPr lang="it-IT" i="1" err="1">
                <a:solidFill>
                  <a:srgbClr val="336666"/>
                </a:solidFill>
                <a:latin typeface="arial" panose="020B0604020202020204" pitchFamily="34" charset="0"/>
              </a:rPr>
              <a:t>S.Giacomo</a:t>
            </a:r>
            <a:endParaRPr lang="it-IT" i="1">
              <a:solidFill>
                <a:srgbClr val="336666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it-IT" i="1">
              <a:solidFill>
                <a:srgbClr val="336666"/>
              </a:solidFill>
              <a:latin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2B8F1F-5811-F20B-ED72-0B3590845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411" y="1913356"/>
            <a:ext cx="3450610" cy="458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6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F701E15-20C9-934E-5683-43122A98DD3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2603157" y="1826542"/>
            <a:ext cx="6833256" cy="455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88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6EA46E2-9309-918C-978A-6629FDCD8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312" y="1785374"/>
            <a:ext cx="6939563" cy="462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42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AE6705D-217A-3F5C-19A0-7F66FA76DA3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098402" y="1671209"/>
            <a:ext cx="9715108" cy="419576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F4C57A-9471-9A7C-AC38-8ED4A5AC0750}"/>
              </a:ext>
            </a:extLst>
          </p:cNvPr>
          <p:cNvSpPr txBox="1"/>
          <p:nvPr/>
        </p:nvSpPr>
        <p:spPr>
          <a:xfrm>
            <a:off x="3179805" y="59515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Allegoria ed effetti del Buono e del Cattivo Governo </a:t>
            </a:r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6A77101-59BE-1104-60F5-E6C189AEFE43}"/>
              </a:ext>
            </a:extLst>
          </p:cNvPr>
          <p:cNvSpPr txBox="1"/>
          <p:nvPr/>
        </p:nvSpPr>
        <p:spPr>
          <a:xfrm>
            <a:off x="1238446" y="6320910"/>
            <a:ext cx="9715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 ciclo di affreschi di Ambrogio Lorenzetti, conservato nel Palazzo Pubblico di Siena 1338 - 39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031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53FE8FB-9EDE-3912-5620-1DBD45B4896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2047866" y="3010291"/>
            <a:ext cx="7952869" cy="330541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3C9D0B-FD67-AB52-39B5-6FF4D82EBD9F}"/>
              </a:ext>
            </a:extLst>
          </p:cNvPr>
          <p:cNvSpPr txBox="1"/>
          <p:nvPr/>
        </p:nvSpPr>
        <p:spPr>
          <a:xfrm>
            <a:off x="1383957" y="1782097"/>
            <a:ext cx="10808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 </a:t>
            </a:r>
            <a:r>
              <a:rPr lang="it-IT" sz="2800" i="1">
                <a:solidFill>
                  <a:srgbClr val="336666"/>
                </a:solidFill>
                <a:latin typeface="arial" panose="020B0604020202020204" pitchFamily="34" charset="0"/>
              </a:rPr>
              <a:t>C'è del buono in questo mondo, padron Frodo. È giusto combattere per questo.</a:t>
            </a:r>
          </a:p>
        </p:txBody>
      </p:sp>
    </p:spTree>
    <p:extLst>
      <p:ext uri="{BB962C8B-B14F-4D97-AF65-F5344CB8AC3E}">
        <p14:creationId xmlns:p14="http://schemas.microsoft.com/office/powerpoint/2010/main" val="39382678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</TotalTime>
  <Words>278</Words>
  <Application>Microsoft Macintosh PowerPoint</Application>
  <PresentationFormat>Widescreen</PresentationFormat>
  <Paragraphs>33</Paragraphs>
  <Slides>13</Slides>
  <Notes>1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Arial</vt:lpstr>
      <vt:lpstr>Frutiger LT Std 55 Roman</vt:lpstr>
      <vt:lpstr>Georgia</vt:lpstr>
      <vt:lpstr>Roboto</vt:lpstr>
      <vt:lpstr>Tema di Office</vt:lpstr>
      <vt:lpstr>Giovanni ARIOLI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Luca Carminati</dc:creator>
  <cp:lastModifiedBy>Luca Carminati</cp:lastModifiedBy>
  <cp:revision>13</cp:revision>
  <dcterms:created xsi:type="dcterms:W3CDTF">2025-04-18T08:21:17Z</dcterms:created>
  <dcterms:modified xsi:type="dcterms:W3CDTF">2025-05-12T07:26:18Z</dcterms:modified>
</cp:coreProperties>
</file>