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1442" r:id="rId2"/>
    <p:sldId id="261" r:id="rId3"/>
    <p:sldId id="1486" r:id="rId4"/>
    <p:sldId id="1487" r:id="rId5"/>
    <p:sldId id="1488" r:id="rId6"/>
    <p:sldId id="1489" r:id="rId7"/>
    <p:sldId id="1490" r:id="rId8"/>
    <p:sldId id="1491" r:id="rId9"/>
    <p:sldId id="1492" r:id="rId10"/>
    <p:sldId id="1493" r:id="rId11"/>
    <p:sldId id="1494" r:id="rId12"/>
    <p:sldId id="1495" r:id="rId13"/>
    <p:sldId id="1444" r:id="rId1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3C7F"/>
    <a:srgbClr val="2074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E62DFF3-3186-49C5-8856-4B32BB84575C}" v="205" dt="2025-05-09T19:57:55.219"/>
    <p1510:client id="{F161EC00-073F-C7CC-FC3A-5AFEB608BFD2}" v="27" dt="2025-05-09T09:00:34.1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4" autoAdjust="0"/>
    <p:restoredTop sz="71781"/>
  </p:normalViewPr>
  <p:slideViewPr>
    <p:cSldViewPr snapToGrid="0">
      <p:cViewPr varScale="1">
        <p:scale>
          <a:sx n="71" d="100"/>
          <a:sy n="71" d="100"/>
        </p:scale>
        <p:origin x="2608" y="47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egreteria Distretto 2042 RI" userId="c56f1e62-5ae2-4896-b3e4-e3150beaa8cc" providerId="ADAL" clId="{8E62DFF3-3186-49C5-8856-4B32BB84575C}"/>
    <pc:docChg chg="undo custSel addSld delSld modSld">
      <pc:chgData name="Segreteria Distretto 2042 RI" userId="c56f1e62-5ae2-4896-b3e4-e3150beaa8cc" providerId="ADAL" clId="{8E62DFF3-3186-49C5-8856-4B32BB84575C}" dt="2025-05-09T19:58:03.551" v="10" actId="47"/>
      <pc:docMkLst>
        <pc:docMk/>
      </pc:docMkLst>
      <pc:sldChg chg="del">
        <pc:chgData name="Segreteria Distretto 2042 RI" userId="c56f1e62-5ae2-4896-b3e4-e3150beaa8cc" providerId="ADAL" clId="{8E62DFF3-3186-49C5-8856-4B32BB84575C}" dt="2025-05-09T19:58:03.551" v="10" actId="47"/>
        <pc:sldMkLst>
          <pc:docMk/>
          <pc:sldMk cId="638983065" sldId="264"/>
        </pc:sldMkLst>
      </pc:sldChg>
      <pc:sldChg chg="add del">
        <pc:chgData name="Segreteria Distretto 2042 RI" userId="c56f1e62-5ae2-4896-b3e4-e3150beaa8cc" providerId="ADAL" clId="{8E62DFF3-3186-49C5-8856-4B32BB84575C}" dt="2025-05-09T19:57:55.214" v="9"/>
        <pc:sldMkLst>
          <pc:docMk/>
          <pc:sldMk cId="434287974" sldId="267"/>
        </pc:sldMkLst>
      </pc:sldChg>
      <pc:sldChg chg="del">
        <pc:chgData name="Segreteria Distretto 2042 RI" userId="c56f1e62-5ae2-4896-b3e4-e3150beaa8cc" providerId="ADAL" clId="{8E62DFF3-3186-49C5-8856-4B32BB84575C}" dt="2025-05-09T19:55:33.068" v="6" actId="47"/>
        <pc:sldMkLst>
          <pc:docMk/>
          <pc:sldMk cId="508269897" sldId="285"/>
        </pc:sldMkLst>
      </pc:sldChg>
      <pc:sldChg chg="del">
        <pc:chgData name="Segreteria Distretto 2042 RI" userId="c56f1e62-5ae2-4896-b3e4-e3150beaa8cc" providerId="ADAL" clId="{8E62DFF3-3186-49C5-8856-4B32BB84575C}" dt="2025-05-09T19:58:03.551" v="10" actId="47"/>
        <pc:sldMkLst>
          <pc:docMk/>
          <pc:sldMk cId="405283873" sldId="288"/>
        </pc:sldMkLst>
      </pc:sldChg>
      <pc:sldChg chg="del">
        <pc:chgData name="Segreteria Distretto 2042 RI" userId="c56f1e62-5ae2-4896-b3e4-e3150beaa8cc" providerId="ADAL" clId="{8E62DFF3-3186-49C5-8856-4B32BB84575C}" dt="2025-05-09T19:58:03.551" v="10" actId="47"/>
        <pc:sldMkLst>
          <pc:docMk/>
          <pc:sldMk cId="2687772550" sldId="289"/>
        </pc:sldMkLst>
      </pc:sldChg>
      <pc:sldChg chg="add del setBg">
        <pc:chgData name="Segreteria Distretto 2042 RI" userId="c56f1e62-5ae2-4896-b3e4-e3150beaa8cc" providerId="ADAL" clId="{8E62DFF3-3186-49C5-8856-4B32BB84575C}" dt="2025-05-09T19:57:55.214" v="9"/>
        <pc:sldMkLst>
          <pc:docMk/>
          <pc:sldMk cId="1572623380" sldId="290"/>
        </pc:sldMkLst>
      </pc:sldChg>
      <pc:sldChg chg="add del">
        <pc:chgData name="Segreteria Distretto 2042 RI" userId="c56f1e62-5ae2-4896-b3e4-e3150beaa8cc" providerId="ADAL" clId="{8E62DFF3-3186-49C5-8856-4B32BB84575C}" dt="2025-05-09T19:57:55.214" v="9"/>
        <pc:sldMkLst>
          <pc:docMk/>
          <pc:sldMk cId="3860633752" sldId="291"/>
        </pc:sldMkLst>
      </pc:sldChg>
      <pc:sldChg chg="del">
        <pc:chgData name="Segreteria Distretto 2042 RI" userId="c56f1e62-5ae2-4896-b3e4-e3150beaa8cc" providerId="ADAL" clId="{8E62DFF3-3186-49C5-8856-4B32BB84575C}" dt="2025-05-09T19:55:33.068" v="6" actId="47"/>
        <pc:sldMkLst>
          <pc:docMk/>
          <pc:sldMk cId="1195765908" sldId="1450"/>
        </pc:sldMkLst>
      </pc:sldChg>
      <pc:sldChg chg="del">
        <pc:chgData name="Segreteria Distretto 2042 RI" userId="c56f1e62-5ae2-4896-b3e4-e3150beaa8cc" providerId="ADAL" clId="{8E62DFF3-3186-49C5-8856-4B32BB84575C}" dt="2025-05-09T19:55:33.068" v="6" actId="47"/>
        <pc:sldMkLst>
          <pc:docMk/>
          <pc:sldMk cId="3231218379" sldId="1451"/>
        </pc:sldMkLst>
      </pc:sldChg>
      <pc:sldChg chg="del">
        <pc:chgData name="Segreteria Distretto 2042 RI" userId="c56f1e62-5ae2-4896-b3e4-e3150beaa8cc" providerId="ADAL" clId="{8E62DFF3-3186-49C5-8856-4B32BB84575C}" dt="2025-05-09T19:55:33.068" v="6" actId="47"/>
        <pc:sldMkLst>
          <pc:docMk/>
          <pc:sldMk cId="2127218582" sldId="1625"/>
        </pc:sldMkLst>
      </pc:sldChg>
      <pc:sldChg chg="add">
        <pc:chgData name="Segreteria Distretto 2042 RI" userId="c56f1e62-5ae2-4896-b3e4-e3150beaa8cc" providerId="ADAL" clId="{8E62DFF3-3186-49C5-8856-4B32BB84575C}" dt="2025-05-09T19:55:22.802" v="4"/>
        <pc:sldMkLst>
          <pc:docMk/>
          <pc:sldMk cId="1079410675" sldId="1626"/>
        </pc:sldMkLst>
      </pc:sldChg>
      <pc:sldChg chg="add del">
        <pc:chgData name="Segreteria Distretto 2042 RI" userId="c56f1e62-5ae2-4896-b3e4-e3150beaa8cc" providerId="ADAL" clId="{8E62DFF3-3186-49C5-8856-4B32BB84575C}" dt="2025-05-09T19:55:22.743" v="3"/>
        <pc:sldMkLst>
          <pc:docMk/>
          <pc:sldMk cId="1600267431" sldId="1626"/>
        </pc:sldMkLst>
      </pc:sldChg>
      <pc:sldChg chg="add del">
        <pc:chgData name="Segreteria Distretto 2042 RI" userId="c56f1e62-5ae2-4896-b3e4-e3150beaa8cc" providerId="ADAL" clId="{8E62DFF3-3186-49C5-8856-4B32BB84575C}" dt="2025-05-09T19:55:22.743" v="3"/>
        <pc:sldMkLst>
          <pc:docMk/>
          <pc:sldMk cId="277236305" sldId="1627"/>
        </pc:sldMkLst>
      </pc:sldChg>
      <pc:sldChg chg="add">
        <pc:chgData name="Segreteria Distretto 2042 RI" userId="c56f1e62-5ae2-4896-b3e4-e3150beaa8cc" providerId="ADAL" clId="{8E62DFF3-3186-49C5-8856-4B32BB84575C}" dt="2025-05-09T19:55:22.802" v="4"/>
        <pc:sldMkLst>
          <pc:docMk/>
          <pc:sldMk cId="3655866739" sldId="1627"/>
        </pc:sldMkLst>
      </pc:sldChg>
      <pc:sldChg chg="modSp add mod">
        <pc:chgData name="Segreteria Distretto 2042 RI" userId="c56f1e62-5ae2-4896-b3e4-e3150beaa8cc" providerId="ADAL" clId="{8E62DFF3-3186-49C5-8856-4B32BB84575C}" dt="2025-05-09T19:55:22.902" v="5" actId="27636"/>
        <pc:sldMkLst>
          <pc:docMk/>
          <pc:sldMk cId="1303702305" sldId="1628"/>
        </pc:sldMkLst>
        <pc:spChg chg="mod">
          <ac:chgData name="Segreteria Distretto 2042 RI" userId="c56f1e62-5ae2-4896-b3e4-e3150beaa8cc" providerId="ADAL" clId="{8E62DFF3-3186-49C5-8856-4B32BB84575C}" dt="2025-05-09T19:55:22.902" v="5" actId="27636"/>
          <ac:spMkLst>
            <pc:docMk/>
            <pc:sldMk cId="1303702305" sldId="1628"/>
            <ac:spMk id="4" creationId="{977593D8-05B5-EC3E-B394-9872938E4675}"/>
          </ac:spMkLst>
        </pc:spChg>
      </pc:sldChg>
      <pc:sldChg chg="modSp add del mod">
        <pc:chgData name="Segreteria Distretto 2042 RI" userId="c56f1e62-5ae2-4896-b3e4-e3150beaa8cc" providerId="ADAL" clId="{8E62DFF3-3186-49C5-8856-4B32BB84575C}" dt="2025-05-09T19:55:22.743" v="3"/>
        <pc:sldMkLst>
          <pc:docMk/>
          <pc:sldMk cId="3401204354" sldId="1628"/>
        </pc:sldMkLst>
        <pc:spChg chg="mod">
          <ac:chgData name="Segreteria Distretto 2042 RI" userId="c56f1e62-5ae2-4896-b3e4-e3150beaa8cc" providerId="ADAL" clId="{8E62DFF3-3186-49C5-8856-4B32BB84575C}" dt="2025-05-09T19:55:22.743" v="3"/>
          <ac:spMkLst>
            <pc:docMk/>
            <pc:sldMk cId="3401204354" sldId="1628"/>
            <ac:spMk id="4" creationId="{977593D8-05B5-EC3E-B394-9872938E4675}"/>
          </ac:spMkLst>
        </pc:spChg>
      </pc:sldChg>
      <pc:sldChg chg="add del">
        <pc:chgData name="Segreteria Distretto 2042 RI" userId="c56f1e62-5ae2-4896-b3e4-e3150beaa8cc" providerId="ADAL" clId="{8E62DFF3-3186-49C5-8856-4B32BB84575C}" dt="2025-05-09T19:55:22.802" v="4"/>
        <pc:sldMkLst>
          <pc:docMk/>
          <pc:sldMk cId="3496849872" sldId="1629"/>
        </pc:sldMkLst>
      </pc:sldChg>
      <pc:sldChg chg="add del">
        <pc:chgData name="Segreteria Distretto 2042 RI" userId="c56f1e62-5ae2-4896-b3e4-e3150beaa8cc" providerId="ADAL" clId="{8E62DFF3-3186-49C5-8856-4B32BB84575C}" dt="2025-05-09T19:55:22.802" v="4"/>
        <pc:sldMkLst>
          <pc:docMk/>
          <pc:sldMk cId="884670765" sldId="1630"/>
        </pc:sldMkLst>
      </pc:sldChg>
      <pc:sldChg chg="add del">
        <pc:chgData name="Segreteria Distretto 2042 RI" userId="c56f1e62-5ae2-4896-b3e4-e3150beaa8cc" providerId="ADAL" clId="{8E62DFF3-3186-49C5-8856-4B32BB84575C}" dt="2025-05-09T19:55:22.802" v="4"/>
        <pc:sldMkLst>
          <pc:docMk/>
          <pc:sldMk cId="2477912974" sldId="1631"/>
        </pc:sldMkLst>
      </pc:sldChg>
      <pc:sldChg chg="add del">
        <pc:chgData name="Segreteria Distretto 2042 RI" userId="c56f1e62-5ae2-4896-b3e4-e3150beaa8cc" providerId="ADAL" clId="{8E62DFF3-3186-49C5-8856-4B32BB84575C}" dt="2025-05-09T19:55:22.802" v="4"/>
        <pc:sldMkLst>
          <pc:docMk/>
          <pc:sldMk cId="856268119" sldId="1632"/>
        </pc:sldMkLst>
      </pc:sldChg>
      <pc:sldChg chg="add del">
        <pc:chgData name="Segreteria Distretto 2042 RI" userId="c56f1e62-5ae2-4896-b3e4-e3150beaa8cc" providerId="ADAL" clId="{8E62DFF3-3186-49C5-8856-4B32BB84575C}" dt="2025-05-09T19:55:22.802" v="4"/>
        <pc:sldMkLst>
          <pc:docMk/>
          <pc:sldMk cId="3378623644" sldId="1633"/>
        </pc:sldMkLst>
      </pc:sldChg>
      <pc:sldChg chg="add del">
        <pc:chgData name="Segreteria Distretto 2042 RI" userId="c56f1e62-5ae2-4896-b3e4-e3150beaa8cc" providerId="ADAL" clId="{8E62DFF3-3186-49C5-8856-4B32BB84575C}" dt="2025-05-09T19:55:22.802" v="4"/>
        <pc:sldMkLst>
          <pc:docMk/>
          <pc:sldMk cId="2627211379" sldId="1634"/>
        </pc:sldMkLst>
      </pc:sldChg>
      <pc:sldChg chg="add del">
        <pc:chgData name="Segreteria Distretto 2042 RI" userId="c56f1e62-5ae2-4896-b3e4-e3150beaa8cc" providerId="ADAL" clId="{8E62DFF3-3186-49C5-8856-4B32BB84575C}" dt="2025-05-09T19:55:22.802" v="4"/>
        <pc:sldMkLst>
          <pc:docMk/>
          <pc:sldMk cId="1869537798" sldId="1635"/>
        </pc:sldMkLst>
      </pc:sldChg>
      <pc:sldChg chg="add del">
        <pc:chgData name="Segreteria Distretto 2042 RI" userId="c56f1e62-5ae2-4896-b3e4-e3150beaa8cc" providerId="ADAL" clId="{8E62DFF3-3186-49C5-8856-4B32BB84575C}" dt="2025-05-09T19:55:22.802" v="4"/>
        <pc:sldMkLst>
          <pc:docMk/>
          <pc:sldMk cId="3179179093" sldId="1636"/>
        </pc:sldMkLst>
      </pc:sldChg>
      <pc:sldChg chg="add del">
        <pc:chgData name="Segreteria Distretto 2042 RI" userId="c56f1e62-5ae2-4896-b3e4-e3150beaa8cc" providerId="ADAL" clId="{8E62DFF3-3186-49C5-8856-4B32BB84575C}" dt="2025-05-09T19:55:22.802" v="4"/>
        <pc:sldMkLst>
          <pc:docMk/>
          <pc:sldMk cId="1907878030" sldId="1637"/>
        </pc:sldMkLst>
      </pc:sldChg>
      <pc:sldChg chg="add del">
        <pc:chgData name="Segreteria Distretto 2042 RI" userId="c56f1e62-5ae2-4896-b3e4-e3150beaa8cc" providerId="ADAL" clId="{8E62DFF3-3186-49C5-8856-4B32BB84575C}" dt="2025-05-09T19:55:22.802" v="4"/>
        <pc:sldMkLst>
          <pc:docMk/>
          <pc:sldMk cId="3774630360" sldId="1638"/>
        </pc:sldMkLst>
      </pc:sldChg>
      <pc:sldChg chg="add del">
        <pc:chgData name="Segreteria Distretto 2042 RI" userId="c56f1e62-5ae2-4896-b3e4-e3150beaa8cc" providerId="ADAL" clId="{8E62DFF3-3186-49C5-8856-4B32BB84575C}" dt="2025-05-09T19:55:22.743" v="3"/>
        <pc:sldMkLst>
          <pc:docMk/>
          <pc:sldMk cId="1527383889" sldId="1639"/>
        </pc:sldMkLst>
      </pc:sldChg>
      <pc:sldChg chg="add del">
        <pc:chgData name="Segreteria Distretto 2042 RI" userId="c56f1e62-5ae2-4896-b3e4-e3150beaa8cc" providerId="ADAL" clId="{8E62DFF3-3186-49C5-8856-4B32BB84575C}" dt="2025-05-09T19:55:33.068" v="6" actId="47"/>
        <pc:sldMkLst>
          <pc:docMk/>
          <pc:sldMk cId="2800196445" sldId="1639"/>
        </pc:sldMkLst>
      </pc:sldChg>
      <pc:sldChg chg="add del">
        <pc:chgData name="Segreteria Distretto 2042 RI" userId="c56f1e62-5ae2-4896-b3e4-e3150beaa8cc" providerId="ADAL" clId="{8E62DFF3-3186-49C5-8856-4B32BB84575C}" dt="2025-05-09T19:57:55.183" v="8"/>
        <pc:sldMkLst>
          <pc:docMk/>
          <pc:sldMk cId="3238529840" sldId="1639"/>
        </pc:sldMkLst>
      </pc:sldChg>
      <pc:sldChg chg="add">
        <pc:chgData name="Segreteria Distretto 2042 RI" userId="c56f1e62-5ae2-4896-b3e4-e3150beaa8cc" providerId="ADAL" clId="{8E62DFF3-3186-49C5-8856-4B32BB84575C}" dt="2025-05-09T19:57:55.214" v="9"/>
        <pc:sldMkLst>
          <pc:docMk/>
          <pc:sldMk cId="4095024831" sldId="1639"/>
        </pc:sldMkLst>
      </pc:sldChg>
      <pc:sldChg chg="add">
        <pc:chgData name="Segreteria Distretto 2042 RI" userId="c56f1e62-5ae2-4896-b3e4-e3150beaa8cc" providerId="ADAL" clId="{8E62DFF3-3186-49C5-8856-4B32BB84575C}" dt="2025-05-09T19:57:55.214" v="9"/>
        <pc:sldMkLst>
          <pc:docMk/>
          <pc:sldMk cId="2321669134" sldId="1640"/>
        </pc:sldMkLst>
      </pc:sldChg>
      <pc:sldChg chg="add del">
        <pc:chgData name="Segreteria Distretto 2042 RI" userId="c56f1e62-5ae2-4896-b3e4-e3150beaa8cc" providerId="ADAL" clId="{8E62DFF3-3186-49C5-8856-4B32BB84575C}" dt="2025-05-09T19:57:55.183" v="8"/>
        <pc:sldMkLst>
          <pc:docMk/>
          <pc:sldMk cId="4150893903" sldId="1640"/>
        </pc:sldMkLst>
      </pc:sldChg>
      <pc:sldChg chg="add del">
        <pc:chgData name="Segreteria Distretto 2042 RI" userId="c56f1e62-5ae2-4896-b3e4-e3150beaa8cc" providerId="ADAL" clId="{8E62DFF3-3186-49C5-8856-4B32BB84575C}" dt="2025-05-09T19:57:55.214" v="9"/>
        <pc:sldMkLst>
          <pc:docMk/>
          <pc:sldMk cId="103389939" sldId="1641"/>
        </pc:sldMkLst>
      </pc:sldChg>
      <pc:sldChg chg="add del">
        <pc:chgData name="Segreteria Distretto 2042 RI" userId="c56f1e62-5ae2-4896-b3e4-e3150beaa8cc" providerId="ADAL" clId="{8E62DFF3-3186-49C5-8856-4B32BB84575C}" dt="2025-05-09T19:57:55.183" v="8"/>
        <pc:sldMkLst>
          <pc:docMk/>
          <pc:sldMk cId="2729194189" sldId="1642"/>
        </pc:sldMkLst>
      </pc:sldChg>
      <pc:sldChg chg="add">
        <pc:chgData name="Segreteria Distretto 2042 RI" userId="c56f1e62-5ae2-4896-b3e4-e3150beaa8cc" providerId="ADAL" clId="{8E62DFF3-3186-49C5-8856-4B32BB84575C}" dt="2025-05-09T19:57:55.214" v="9"/>
        <pc:sldMkLst>
          <pc:docMk/>
          <pc:sldMk cId="3677589187" sldId="1642"/>
        </pc:sldMkLst>
      </pc:sldChg>
      <pc:sldChg chg="add">
        <pc:chgData name="Segreteria Distretto 2042 RI" userId="c56f1e62-5ae2-4896-b3e4-e3150beaa8cc" providerId="ADAL" clId="{8E62DFF3-3186-49C5-8856-4B32BB84575C}" dt="2025-05-09T19:57:55.214" v="9"/>
        <pc:sldMkLst>
          <pc:docMk/>
          <pc:sldMk cId="196154001" sldId="1643"/>
        </pc:sldMkLst>
      </pc:sldChg>
      <pc:sldChg chg="add del">
        <pc:chgData name="Segreteria Distretto 2042 RI" userId="c56f1e62-5ae2-4896-b3e4-e3150beaa8cc" providerId="ADAL" clId="{8E62DFF3-3186-49C5-8856-4B32BB84575C}" dt="2025-05-09T19:57:55.183" v="8"/>
        <pc:sldMkLst>
          <pc:docMk/>
          <pc:sldMk cId="1630403794" sldId="1643"/>
        </pc:sldMkLst>
      </pc:sldChg>
      <pc:sldChg chg="add del">
        <pc:chgData name="Segreteria Distretto 2042 RI" userId="c56f1e62-5ae2-4896-b3e4-e3150beaa8cc" providerId="ADAL" clId="{8E62DFF3-3186-49C5-8856-4B32BB84575C}" dt="2025-05-09T19:57:55.183" v="8"/>
        <pc:sldMkLst>
          <pc:docMk/>
          <pc:sldMk cId="2027393456" sldId="1644"/>
        </pc:sldMkLst>
      </pc:sldChg>
      <pc:sldChg chg="add">
        <pc:chgData name="Segreteria Distretto 2042 RI" userId="c56f1e62-5ae2-4896-b3e4-e3150beaa8cc" providerId="ADAL" clId="{8E62DFF3-3186-49C5-8856-4B32BB84575C}" dt="2025-05-09T19:57:55.214" v="9"/>
        <pc:sldMkLst>
          <pc:docMk/>
          <pc:sldMk cId="2134245546" sldId="1644"/>
        </pc:sldMkLst>
      </pc:sldChg>
      <pc:sldChg chg="add">
        <pc:chgData name="Segreteria Distretto 2042 RI" userId="c56f1e62-5ae2-4896-b3e4-e3150beaa8cc" providerId="ADAL" clId="{8E62DFF3-3186-49C5-8856-4B32BB84575C}" dt="2025-05-09T19:57:55.214" v="9"/>
        <pc:sldMkLst>
          <pc:docMk/>
          <pc:sldMk cId="2074844405" sldId="1645"/>
        </pc:sldMkLst>
      </pc:sldChg>
      <pc:sldChg chg="add del">
        <pc:chgData name="Segreteria Distretto 2042 RI" userId="c56f1e62-5ae2-4896-b3e4-e3150beaa8cc" providerId="ADAL" clId="{8E62DFF3-3186-49C5-8856-4B32BB84575C}" dt="2025-05-09T19:57:55.183" v="8"/>
        <pc:sldMkLst>
          <pc:docMk/>
          <pc:sldMk cId="2582722428" sldId="1645"/>
        </pc:sldMkLst>
      </pc:sldChg>
      <pc:sldChg chg="add del">
        <pc:chgData name="Segreteria Distretto 2042 RI" userId="c56f1e62-5ae2-4896-b3e4-e3150beaa8cc" providerId="ADAL" clId="{8E62DFF3-3186-49C5-8856-4B32BB84575C}" dt="2025-05-09T19:57:55.183" v="8"/>
        <pc:sldMkLst>
          <pc:docMk/>
          <pc:sldMk cId="1787204145" sldId="1646"/>
        </pc:sldMkLst>
      </pc:sldChg>
      <pc:sldChg chg="add">
        <pc:chgData name="Segreteria Distretto 2042 RI" userId="c56f1e62-5ae2-4896-b3e4-e3150beaa8cc" providerId="ADAL" clId="{8E62DFF3-3186-49C5-8856-4B32BB84575C}" dt="2025-05-09T19:57:55.214" v="9"/>
        <pc:sldMkLst>
          <pc:docMk/>
          <pc:sldMk cId="3424163178" sldId="164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C0F115-8E9A-40F6-9716-DAB05559A388}" type="datetimeFigureOut">
              <a:rPr lang="it-IT" smtClean="0"/>
              <a:t>12/05/25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B17D31-33E7-4948-9852-A284D3CE7D4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3070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Immagine che contiene testo, schermata, Carattere, numero&#10;&#10;Il contenuto generato dall'IA potrebbe non essere corretto.">
            <a:extLst>
              <a:ext uri="{FF2B5EF4-FFF2-40B4-BE49-F238E27FC236}">
                <a16:creationId xmlns:a16="http://schemas.microsoft.com/office/drawing/2014/main" id="{244972E7-EC6F-307F-EC26-FFFFFFF093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6016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Immagine che contiene schermata, testo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CEA49A34-E2BF-FC2D-E7DA-3C037AE8C2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8749E52D-F4B2-4306-B3E3-CAC62DF29A4A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268941" y="2379010"/>
            <a:ext cx="11685493" cy="4196601"/>
          </a:xfrm>
        </p:spPr>
        <p:txBody>
          <a:bodyPr anchor="t">
            <a:normAutofit/>
          </a:bodyPr>
          <a:lstStyle>
            <a:lvl1pPr marL="0" indent="0" algn="l">
              <a:buNone/>
              <a:defRPr sz="2800" i="0">
                <a:solidFill>
                  <a:srgbClr val="2074B7"/>
                </a:solidFill>
                <a:latin typeface="Frutiger LT Std 55 Roman" panose="020B0602020204020204" pitchFamily="34" charset="0"/>
              </a:defRPr>
            </a:lvl1pPr>
            <a:lvl2pPr marL="4572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2pPr>
            <a:lvl3pPr marL="9144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3pPr>
            <a:lvl4pPr marL="13716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5pPr>
          </a:lstStyle>
          <a:p>
            <a:pPr lvl="0"/>
            <a:r>
              <a:rPr lang="it-IT"/>
              <a:t>Testo</a:t>
            </a:r>
          </a:p>
        </p:txBody>
      </p:sp>
      <p:sp>
        <p:nvSpPr>
          <p:cNvPr id="11" name="Titolo 1">
            <a:extLst>
              <a:ext uri="{FF2B5EF4-FFF2-40B4-BE49-F238E27FC236}">
                <a16:creationId xmlns:a16="http://schemas.microsoft.com/office/drawing/2014/main" id="{5EABD835-8ADE-58B7-FDA7-F7FE048D63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8942" y="1513705"/>
            <a:ext cx="4902200" cy="662782"/>
          </a:xfrm>
        </p:spPr>
        <p:txBody>
          <a:bodyPr>
            <a:noAutofit/>
          </a:bodyPr>
          <a:lstStyle>
            <a:lvl1pPr algn="l">
              <a:defRPr sz="4000" b="1" i="0">
                <a:solidFill>
                  <a:srgbClr val="2074B7"/>
                </a:solidFill>
                <a:latin typeface="Frutiger LT Std 55 Roman" panose="020B0602020204020204" pitchFamily="34" charset="0"/>
              </a:defRPr>
            </a:lvl1pPr>
          </a:lstStyle>
          <a:p>
            <a:r>
              <a:rPr lang="it-IT"/>
              <a:t>Titolo</a:t>
            </a:r>
          </a:p>
        </p:txBody>
      </p:sp>
    </p:spTree>
    <p:extLst>
      <p:ext uri="{BB962C8B-B14F-4D97-AF65-F5344CB8AC3E}">
        <p14:creationId xmlns:p14="http://schemas.microsoft.com/office/powerpoint/2010/main" val="2337350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Immagine che contiene testo, schermata, Elementi grafici, Carattere&#10;&#10;Il contenuto generato dall'IA potrebbe non essere corretto.">
            <a:extLst>
              <a:ext uri="{FF2B5EF4-FFF2-40B4-BE49-F238E27FC236}">
                <a16:creationId xmlns:a16="http://schemas.microsoft.com/office/drawing/2014/main" id="{327BC7E3-A7FB-334A-337E-8705B65015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813AF3AB-0E7F-B2AB-C343-4BF65C49CB26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268941" y="2379010"/>
            <a:ext cx="11685493" cy="4196601"/>
          </a:xfrm>
        </p:spPr>
        <p:txBody>
          <a:bodyPr anchor="t">
            <a:normAutofit/>
          </a:bodyPr>
          <a:lstStyle>
            <a:lvl1pPr marL="0" indent="0" algn="l">
              <a:buNone/>
              <a:defRPr sz="2800" i="0">
                <a:solidFill>
                  <a:srgbClr val="2074B7"/>
                </a:solidFill>
                <a:latin typeface="Frutiger LT Std 55 Roman" panose="020B0602020204020204" pitchFamily="34" charset="0"/>
              </a:defRPr>
            </a:lvl1pPr>
            <a:lvl2pPr marL="4572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2pPr>
            <a:lvl3pPr marL="9144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3pPr>
            <a:lvl4pPr marL="13716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5pPr>
          </a:lstStyle>
          <a:p>
            <a:pPr lvl="0"/>
            <a:r>
              <a:rPr lang="it-IT"/>
              <a:t>Testo</a:t>
            </a:r>
          </a:p>
        </p:txBody>
      </p:sp>
      <p:sp>
        <p:nvSpPr>
          <p:cNvPr id="11" name="Titolo 1">
            <a:extLst>
              <a:ext uri="{FF2B5EF4-FFF2-40B4-BE49-F238E27FC236}">
                <a16:creationId xmlns:a16="http://schemas.microsoft.com/office/drawing/2014/main" id="{E6AC30A0-CCE4-4541-AA0F-F6BDEF23CF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8942" y="1513705"/>
            <a:ext cx="4902200" cy="662782"/>
          </a:xfrm>
        </p:spPr>
        <p:txBody>
          <a:bodyPr>
            <a:noAutofit/>
          </a:bodyPr>
          <a:lstStyle>
            <a:lvl1pPr algn="l">
              <a:defRPr sz="4000" b="1" i="0">
                <a:solidFill>
                  <a:srgbClr val="2074B7"/>
                </a:solidFill>
                <a:latin typeface="Frutiger LT Std 55 Roman" panose="020B0602020204020204" pitchFamily="34" charset="0"/>
              </a:defRPr>
            </a:lvl1pPr>
          </a:lstStyle>
          <a:p>
            <a:r>
              <a:rPr lang="it-IT"/>
              <a:t>Titolo</a:t>
            </a:r>
          </a:p>
        </p:txBody>
      </p:sp>
    </p:spTree>
    <p:extLst>
      <p:ext uri="{BB962C8B-B14F-4D97-AF65-F5344CB8AC3E}">
        <p14:creationId xmlns:p14="http://schemas.microsoft.com/office/powerpoint/2010/main" val="13918665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schermata, testo, Carattere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D98EFD5B-97E5-098B-0CE2-8F5FED2C47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2986C4B6-D9A1-DAC3-5149-2A11DEC4A804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268941" y="2379010"/>
            <a:ext cx="11685493" cy="4196601"/>
          </a:xfrm>
        </p:spPr>
        <p:txBody>
          <a:bodyPr anchor="t">
            <a:normAutofit/>
          </a:bodyPr>
          <a:lstStyle>
            <a:lvl1pPr marL="0" indent="0" algn="l">
              <a:buNone/>
              <a:defRPr sz="2800" i="0">
                <a:solidFill>
                  <a:srgbClr val="2074B7"/>
                </a:solidFill>
                <a:latin typeface="Frutiger LT Std 55 Roman" panose="020B0602020204020204" pitchFamily="34" charset="0"/>
              </a:defRPr>
            </a:lvl1pPr>
            <a:lvl2pPr marL="4572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2pPr>
            <a:lvl3pPr marL="9144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3pPr>
            <a:lvl4pPr marL="13716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5pPr>
          </a:lstStyle>
          <a:p>
            <a:pPr lvl="0"/>
            <a:r>
              <a:rPr lang="it-IT"/>
              <a:t>Testo</a:t>
            </a:r>
          </a:p>
        </p:txBody>
      </p:sp>
      <p:sp>
        <p:nvSpPr>
          <p:cNvPr id="12" name="Titolo 1">
            <a:extLst>
              <a:ext uri="{FF2B5EF4-FFF2-40B4-BE49-F238E27FC236}">
                <a16:creationId xmlns:a16="http://schemas.microsoft.com/office/drawing/2014/main" id="{1E9F3498-B358-A5BF-01FF-C60251B5E7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8942" y="1513705"/>
            <a:ext cx="4902200" cy="662782"/>
          </a:xfrm>
        </p:spPr>
        <p:txBody>
          <a:bodyPr>
            <a:noAutofit/>
          </a:bodyPr>
          <a:lstStyle>
            <a:lvl1pPr algn="l">
              <a:defRPr sz="4000" b="1" i="0">
                <a:solidFill>
                  <a:srgbClr val="2074B7"/>
                </a:solidFill>
                <a:latin typeface="Frutiger LT Std 55 Roman" panose="020B0602020204020204" pitchFamily="34" charset="0"/>
              </a:defRPr>
            </a:lvl1pPr>
          </a:lstStyle>
          <a:p>
            <a:r>
              <a:rPr lang="it-IT"/>
              <a:t>Titolo</a:t>
            </a:r>
          </a:p>
        </p:txBody>
      </p:sp>
    </p:spTree>
    <p:extLst>
      <p:ext uri="{BB962C8B-B14F-4D97-AF65-F5344CB8AC3E}">
        <p14:creationId xmlns:p14="http://schemas.microsoft.com/office/powerpoint/2010/main" val="5844860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schermata, testo, Elementi grafici, grafica&#10;&#10;Il contenuto generato dall'IA potrebbe non essere corretto.">
            <a:extLst>
              <a:ext uri="{FF2B5EF4-FFF2-40B4-BE49-F238E27FC236}">
                <a16:creationId xmlns:a16="http://schemas.microsoft.com/office/drawing/2014/main" id="{31B7F75E-6B4A-9C81-26A3-0507A272F6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olo 1">
            <a:extLst>
              <a:ext uri="{FF2B5EF4-FFF2-40B4-BE49-F238E27FC236}">
                <a16:creationId xmlns:a16="http://schemas.microsoft.com/office/drawing/2014/main" id="{90EF0980-EA52-B0B1-E8E8-F8BC7000D8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4472" y="424492"/>
            <a:ext cx="4902200" cy="662782"/>
          </a:xfrm>
        </p:spPr>
        <p:txBody>
          <a:bodyPr>
            <a:noAutofit/>
          </a:bodyPr>
          <a:lstStyle>
            <a:lvl1pPr algn="l">
              <a:defRPr sz="4000" b="1" i="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</a:lstStyle>
          <a:p>
            <a:r>
              <a:rPr lang="it-IT"/>
              <a:t>Titolo</a:t>
            </a:r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B4E6A0EC-E9BF-FB93-FE4E-34C68AD12938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134472" y="1289797"/>
            <a:ext cx="8444752" cy="5339603"/>
          </a:xfrm>
        </p:spPr>
        <p:txBody>
          <a:bodyPr anchor="t">
            <a:normAutofit/>
          </a:bodyPr>
          <a:lstStyle>
            <a:lvl1pPr marL="0" indent="0" algn="l">
              <a:buNone/>
              <a:defRPr sz="2800" i="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  <a:lvl2pPr marL="4572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2pPr>
            <a:lvl3pPr marL="9144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3pPr>
            <a:lvl4pPr marL="13716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5pPr>
          </a:lstStyle>
          <a:p>
            <a:pPr lvl="0"/>
            <a:r>
              <a:rPr lang="it-IT"/>
              <a:t>Testo</a:t>
            </a:r>
          </a:p>
        </p:txBody>
      </p:sp>
    </p:spTree>
    <p:extLst>
      <p:ext uri="{BB962C8B-B14F-4D97-AF65-F5344CB8AC3E}">
        <p14:creationId xmlns:p14="http://schemas.microsoft.com/office/powerpoint/2010/main" val="17219947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testo, schermata, Elementi grafici, grafica&#10;&#10;Il contenuto generato dall'IA potrebbe non essere corretto.">
            <a:extLst>
              <a:ext uri="{FF2B5EF4-FFF2-40B4-BE49-F238E27FC236}">
                <a16:creationId xmlns:a16="http://schemas.microsoft.com/office/drawing/2014/main" id="{81FA9983-2D3D-E13C-D8AF-B60EF4B25E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olo 1">
            <a:extLst>
              <a:ext uri="{FF2B5EF4-FFF2-40B4-BE49-F238E27FC236}">
                <a16:creationId xmlns:a16="http://schemas.microsoft.com/office/drawing/2014/main" id="{DEDA0472-AAD9-0619-AA6E-FC42B1E2AA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4472" y="424492"/>
            <a:ext cx="4902200" cy="662782"/>
          </a:xfrm>
        </p:spPr>
        <p:txBody>
          <a:bodyPr>
            <a:noAutofit/>
          </a:bodyPr>
          <a:lstStyle>
            <a:lvl1pPr algn="l">
              <a:defRPr sz="4000" b="1" i="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</a:lstStyle>
          <a:p>
            <a:r>
              <a:rPr lang="it-IT"/>
              <a:t>Titolo</a:t>
            </a:r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1C3605E3-A1C3-E35D-C41E-5F1D4B42B068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134472" y="1289797"/>
            <a:ext cx="8444752" cy="5339603"/>
          </a:xfrm>
        </p:spPr>
        <p:txBody>
          <a:bodyPr anchor="t">
            <a:normAutofit/>
          </a:bodyPr>
          <a:lstStyle>
            <a:lvl1pPr marL="0" indent="0" algn="l">
              <a:buNone/>
              <a:defRPr sz="2800" i="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  <a:lvl2pPr marL="4572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2pPr>
            <a:lvl3pPr marL="9144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3pPr>
            <a:lvl4pPr marL="13716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5pPr>
          </a:lstStyle>
          <a:p>
            <a:pPr lvl="0"/>
            <a:r>
              <a:rPr lang="it-IT"/>
              <a:t>Testo</a:t>
            </a:r>
          </a:p>
        </p:txBody>
      </p:sp>
    </p:spTree>
    <p:extLst>
      <p:ext uri="{BB962C8B-B14F-4D97-AF65-F5344CB8AC3E}">
        <p14:creationId xmlns:p14="http://schemas.microsoft.com/office/powerpoint/2010/main" val="5544772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testo, schermata, Elementi grafici, grafica&#10;&#10;Il contenuto generato dall'IA potrebbe non essere corretto.">
            <a:extLst>
              <a:ext uri="{FF2B5EF4-FFF2-40B4-BE49-F238E27FC236}">
                <a16:creationId xmlns:a16="http://schemas.microsoft.com/office/drawing/2014/main" id="{20CB7E28-0D31-7451-EE68-3D402F5617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Segnaposto contenuto 2">
            <a:extLst>
              <a:ext uri="{FF2B5EF4-FFF2-40B4-BE49-F238E27FC236}">
                <a16:creationId xmlns:a16="http://schemas.microsoft.com/office/drawing/2014/main" id="{2095AD20-9863-F5B9-B7DB-3C6E6C98E176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1842247" y="2205318"/>
            <a:ext cx="4155142" cy="403411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800" i="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  <a:lvl2pPr marL="4572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2pPr>
            <a:lvl3pPr marL="9144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3pPr>
            <a:lvl4pPr marL="13716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5pPr>
          </a:lstStyle>
          <a:p>
            <a:pPr lvl="0"/>
            <a:r>
              <a:rPr lang="it-IT"/>
              <a:t>Immagine</a:t>
            </a:r>
          </a:p>
        </p:txBody>
      </p:sp>
      <p:sp>
        <p:nvSpPr>
          <p:cNvPr id="13" name="Titolo 1">
            <a:extLst>
              <a:ext uri="{FF2B5EF4-FFF2-40B4-BE49-F238E27FC236}">
                <a16:creationId xmlns:a16="http://schemas.microsoft.com/office/drawing/2014/main" id="{85689DFA-FA11-BDF1-1DB4-EE4D79B740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3566" y="1244763"/>
            <a:ext cx="4902200" cy="662782"/>
          </a:xfrm>
        </p:spPr>
        <p:txBody>
          <a:bodyPr>
            <a:noAutofit/>
          </a:bodyPr>
          <a:lstStyle>
            <a:lvl1pPr algn="l">
              <a:defRPr sz="4000" b="1" i="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</a:lstStyle>
          <a:p>
            <a:r>
              <a:rPr lang="it-IT"/>
              <a:t>Titolo</a:t>
            </a:r>
          </a:p>
        </p:txBody>
      </p:sp>
      <p:sp>
        <p:nvSpPr>
          <p:cNvPr id="14" name="Segnaposto contenuto 2">
            <a:extLst>
              <a:ext uri="{FF2B5EF4-FFF2-40B4-BE49-F238E27FC236}">
                <a16:creationId xmlns:a16="http://schemas.microsoft.com/office/drawing/2014/main" id="{A3A374CA-8038-DCAC-4322-25E1C9B7A611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333566" y="2110068"/>
            <a:ext cx="5716920" cy="4503003"/>
          </a:xfrm>
        </p:spPr>
        <p:txBody>
          <a:bodyPr anchor="t">
            <a:normAutofit/>
          </a:bodyPr>
          <a:lstStyle>
            <a:lvl1pPr marL="0" indent="0" algn="l">
              <a:buNone/>
              <a:defRPr sz="2800" i="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  <a:lvl2pPr marL="4572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2pPr>
            <a:lvl3pPr marL="9144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3pPr>
            <a:lvl4pPr marL="13716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5pPr>
          </a:lstStyle>
          <a:p>
            <a:pPr lvl="0"/>
            <a:r>
              <a:rPr lang="it-IT"/>
              <a:t>Testo</a:t>
            </a:r>
          </a:p>
        </p:txBody>
      </p:sp>
    </p:spTree>
    <p:extLst>
      <p:ext uri="{BB962C8B-B14F-4D97-AF65-F5344CB8AC3E}">
        <p14:creationId xmlns:p14="http://schemas.microsoft.com/office/powerpoint/2010/main" val="15020386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testo, schermata, Elementi grafici, grafica&#10;&#10;Il contenuto generato dall'IA potrebbe non essere corretto.">
            <a:extLst>
              <a:ext uri="{FF2B5EF4-FFF2-40B4-BE49-F238E27FC236}">
                <a16:creationId xmlns:a16="http://schemas.microsoft.com/office/drawing/2014/main" id="{DAA7EF14-88E6-874C-7B59-B19AE41F81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814D86BE-22CF-9714-831C-1E87DCAE874A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1842247" y="2205318"/>
            <a:ext cx="4155142" cy="403411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800" i="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  <a:lvl2pPr marL="4572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2pPr>
            <a:lvl3pPr marL="9144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3pPr>
            <a:lvl4pPr marL="13716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5pPr>
          </a:lstStyle>
          <a:p>
            <a:pPr lvl="0"/>
            <a:r>
              <a:rPr lang="it-IT"/>
              <a:t>Immagine</a:t>
            </a:r>
          </a:p>
        </p:txBody>
      </p:sp>
      <p:sp>
        <p:nvSpPr>
          <p:cNvPr id="11" name="Titolo 1">
            <a:extLst>
              <a:ext uri="{FF2B5EF4-FFF2-40B4-BE49-F238E27FC236}">
                <a16:creationId xmlns:a16="http://schemas.microsoft.com/office/drawing/2014/main" id="{D2382AEE-DDC8-ABDF-4979-2AB07566AB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3566" y="1244763"/>
            <a:ext cx="4902200" cy="662782"/>
          </a:xfrm>
        </p:spPr>
        <p:txBody>
          <a:bodyPr>
            <a:noAutofit/>
          </a:bodyPr>
          <a:lstStyle>
            <a:lvl1pPr algn="l">
              <a:defRPr sz="4000" b="1" i="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</a:lstStyle>
          <a:p>
            <a:r>
              <a:rPr lang="it-IT"/>
              <a:t>Titolo</a:t>
            </a:r>
          </a:p>
        </p:txBody>
      </p:sp>
      <p:sp>
        <p:nvSpPr>
          <p:cNvPr id="12" name="Segnaposto contenuto 2">
            <a:extLst>
              <a:ext uri="{FF2B5EF4-FFF2-40B4-BE49-F238E27FC236}">
                <a16:creationId xmlns:a16="http://schemas.microsoft.com/office/drawing/2014/main" id="{807AF967-0338-FA1D-8DC3-0C9F2D8FF64D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333566" y="2110068"/>
            <a:ext cx="5716920" cy="4503003"/>
          </a:xfrm>
        </p:spPr>
        <p:txBody>
          <a:bodyPr anchor="t">
            <a:normAutofit/>
          </a:bodyPr>
          <a:lstStyle>
            <a:lvl1pPr marL="0" indent="0" algn="l">
              <a:buNone/>
              <a:defRPr sz="2800" i="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  <a:lvl2pPr marL="4572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2pPr>
            <a:lvl3pPr marL="9144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3pPr>
            <a:lvl4pPr marL="13716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5pPr>
          </a:lstStyle>
          <a:p>
            <a:pPr lvl="0"/>
            <a:r>
              <a:rPr lang="it-IT"/>
              <a:t>Testo</a:t>
            </a:r>
          </a:p>
        </p:txBody>
      </p:sp>
    </p:spTree>
    <p:extLst>
      <p:ext uri="{BB962C8B-B14F-4D97-AF65-F5344CB8AC3E}">
        <p14:creationId xmlns:p14="http://schemas.microsoft.com/office/powerpoint/2010/main" val="21987597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testo, schermata, Elementi grafici, design&#10;&#10;Il contenuto generato dall'IA potrebbe non essere corretto.">
            <a:extLst>
              <a:ext uri="{FF2B5EF4-FFF2-40B4-BE49-F238E27FC236}">
                <a16:creationId xmlns:a16="http://schemas.microsoft.com/office/drawing/2014/main" id="{AD7B226D-29D6-835E-9BA0-67D6B36733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41E6B69F-15B8-E2C1-4C99-21C258E0B1B3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1842247" y="2205318"/>
            <a:ext cx="4155142" cy="403411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800" i="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  <a:lvl2pPr marL="4572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2pPr>
            <a:lvl3pPr marL="9144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3pPr>
            <a:lvl4pPr marL="13716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5pPr>
          </a:lstStyle>
          <a:p>
            <a:pPr lvl="0"/>
            <a:r>
              <a:rPr lang="it-IT"/>
              <a:t>Immagine</a:t>
            </a:r>
          </a:p>
        </p:txBody>
      </p:sp>
      <p:sp>
        <p:nvSpPr>
          <p:cNvPr id="11" name="Titolo 1">
            <a:extLst>
              <a:ext uri="{FF2B5EF4-FFF2-40B4-BE49-F238E27FC236}">
                <a16:creationId xmlns:a16="http://schemas.microsoft.com/office/drawing/2014/main" id="{EA7FB235-850C-48AE-160F-F32CFDA10D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3566" y="1244763"/>
            <a:ext cx="4902200" cy="662782"/>
          </a:xfrm>
        </p:spPr>
        <p:txBody>
          <a:bodyPr>
            <a:noAutofit/>
          </a:bodyPr>
          <a:lstStyle>
            <a:lvl1pPr algn="l">
              <a:defRPr sz="4000" b="1" i="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</a:lstStyle>
          <a:p>
            <a:r>
              <a:rPr lang="it-IT"/>
              <a:t>Titolo</a:t>
            </a:r>
          </a:p>
        </p:txBody>
      </p:sp>
      <p:sp>
        <p:nvSpPr>
          <p:cNvPr id="12" name="Segnaposto contenuto 2">
            <a:extLst>
              <a:ext uri="{FF2B5EF4-FFF2-40B4-BE49-F238E27FC236}">
                <a16:creationId xmlns:a16="http://schemas.microsoft.com/office/drawing/2014/main" id="{24B5DCF0-88AF-8653-FD56-EE39BF4425CF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333566" y="2110068"/>
            <a:ext cx="5716920" cy="4503003"/>
          </a:xfrm>
        </p:spPr>
        <p:txBody>
          <a:bodyPr anchor="t">
            <a:normAutofit/>
          </a:bodyPr>
          <a:lstStyle>
            <a:lvl1pPr marL="0" indent="0" algn="l">
              <a:buNone/>
              <a:defRPr sz="2800" i="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  <a:lvl2pPr marL="4572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2pPr>
            <a:lvl3pPr marL="9144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3pPr>
            <a:lvl4pPr marL="13716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5pPr>
          </a:lstStyle>
          <a:p>
            <a:pPr lvl="0"/>
            <a:r>
              <a:rPr lang="it-IT"/>
              <a:t>Testo</a:t>
            </a:r>
          </a:p>
        </p:txBody>
      </p:sp>
    </p:spTree>
    <p:extLst>
      <p:ext uri="{BB962C8B-B14F-4D97-AF65-F5344CB8AC3E}">
        <p14:creationId xmlns:p14="http://schemas.microsoft.com/office/powerpoint/2010/main" val="626752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schermata, Elementi grafici, design&#10;&#10;Il contenuto generato dall'IA potrebbe non essere corretto.">
            <a:extLst>
              <a:ext uri="{FF2B5EF4-FFF2-40B4-BE49-F238E27FC236}">
                <a16:creationId xmlns:a16="http://schemas.microsoft.com/office/drawing/2014/main" id="{8504F901-314B-BB32-23C5-45F6413B6C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olo 1">
            <a:extLst>
              <a:ext uri="{FF2B5EF4-FFF2-40B4-BE49-F238E27FC236}">
                <a16:creationId xmlns:a16="http://schemas.microsoft.com/office/drawing/2014/main" id="{6E9F65E7-E1AF-7DE9-27D8-A5F770DEF6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097609"/>
            <a:ext cx="12192000" cy="662782"/>
          </a:xfrm>
        </p:spPr>
        <p:txBody>
          <a:bodyPr>
            <a:noAutofit/>
          </a:bodyPr>
          <a:lstStyle>
            <a:lvl1pPr algn="ctr">
              <a:defRPr sz="4000" b="1" i="0">
                <a:solidFill>
                  <a:srgbClr val="2074B7"/>
                </a:solidFill>
                <a:latin typeface="Frutiger LT Std 55 Roman" panose="020B0602020204020204" pitchFamily="34" charset="0"/>
              </a:defRPr>
            </a:lvl1pPr>
          </a:lstStyle>
          <a:p>
            <a:r>
              <a:rPr lang="it-IT"/>
              <a:t>PAROLA / FRASE CHIAVE</a:t>
            </a:r>
          </a:p>
        </p:txBody>
      </p:sp>
    </p:spTree>
    <p:extLst>
      <p:ext uri="{BB962C8B-B14F-4D97-AF65-F5344CB8AC3E}">
        <p14:creationId xmlns:p14="http://schemas.microsoft.com/office/powerpoint/2010/main" val="11594583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testo, schermata, diagramma, cerchio&#10;&#10;Il contenuto generato dall'IA potrebbe non essere corretto.">
            <a:extLst>
              <a:ext uri="{FF2B5EF4-FFF2-40B4-BE49-F238E27FC236}">
                <a16:creationId xmlns:a16="http://schemas.microsoft.com/office/drawing/2014/main" id="{36E8291A-1984-70EF-AB7A-A6F14D96B8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olo 1">
            <a:extLst>
              <a:ext uri="{FF2B5EF4-FFF2-40B4-BE49-F238E27FC236}">
                <a16:creationId xmlns:a16="http://schemas.microsoft.com/office/drawing/2014/main" id="{E9CD0CED-BB84-E5F8-3992-53DFB1CC7D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293553"/>
            <a:ext cx="12192000" cy="662782"/>
          </a:xfrm>
        </p:spPr>
        <p:txBody>
          <a:bodyPr>
            <a:noAutofit/>
          </a:bodyPr>
          <a:lstStyle>
            <a:lvl1pPr algn="ctr">
              <a:defRPr sz="6000" b="1" i="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</a:lstStyle>
          <a:p>
            <a:r>
              <a:rPr lang="it-IT"/>
              <a:t>Grazie</a:t>
            </a:r>
          </a:p>
        </p:txBody>
      </p:sp>
    </p:spTree>
    <p:extLst>
      <p:ext uri="{BB962C8B-B14F-4D97-AF65-F5344CB8AC3E}">
        <p14:creationId xmlns:p14="http://schemas.microsoft.com/office/powerpoint/2010/main" val="13910685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Immagine che contiene schermata, testo, Elementi grafici, grafica&#10;&#10;Il contenuto generato dall'IA potrebbe non essere corretto.">
            <a:extLst>
              <a:ext uri="{FF2B5EF4-FFF2-40B4-BE49-F238E27FC236}">
                <a16:creationId xmlns:a16="http://schemas.microsoft.com/office/drawing/2014/main" id="{DE0FA0BD-66F4-67F0-957B-1FA280D40B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DBA9B350-634E-F595-7292-B623B9B310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569715"/>
            <a:ext cx="8153400" cy="1325563"/>
          </a:xfrm>
        </p:spPr>
        <p:txBody>
          <a:bodyPr>
            <a:noAutofit/>
          </a:bodyPr>
          <a:lstStyle>
            <a:lvl1pPr>
              <a:defRPr sz="6000" b="1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</a:lstStyle>
          <a:p>
            <a:r>
              <a:rPr lang="it-IT"/>
              <a:t>Nome Cognome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C3690B6-EB2D-D0EE-92D6-AD23E87850D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" y="3987895"/>
            <a:ext cx="8559800" cy="2111375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  <a:lvl2pPr marL="4572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2pPr>
            <a:lvl3pPr marL="9144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3pPr>
            <a:lvl4pPr marL="13716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5pPr>
          </a:lstStyle>
          <a:p>
            <a:pPr lvl="0"/>
            <a:r>
              <a:rPr lang="it-IT"/>
              <a:t>Ruolo</a:t>
            </a:r>
          </a:p>
        </p:txBody>
      </p:sp>
    </p:spTree>
    <p:extLst>
      <p:ext uri="{BB962C8B-B14F-4D97-AF65-F5344CB8AC3E}">
        <p14:creationId xmlns:p14="http://schemas.microsoft.com/office/powerpoint/2010/main" val="711584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a titol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30342C7-D073-530F-1703-1FF8FF36B9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BA03D84F-8424-F7FB-39B0-491B080E78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32D3F81-56D3-AAA2-D19C-06FA45B81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BBB76-700B-3746-9AE6-527440A560E2}" type="datetimeFigureOut">
              <a:rPr lang="it-IT" smtClean="0"/>
              <a:t>12/05/25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04068A2-E4CE-5EF3-628F-B171F0295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AA1B044-C3C1-425C-F74F-A994AAC31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A9016-859B-C948-B520-6590AF64080B}" type="slidenum">
              <a:rPr lang="it-IT" smtClean="0"/>
              <a:t>‹N›</a:t>
            </a:fld>
            <a:endParaRPr lang="it-IT"/>
          </a:p>
        </p:txBody>
      </p:sp>
      <p:pic>
        <p:nvPicPr>
          <p:cNvPr id="8" name="Immagine 7" descr="Immagine che contiene testo, Carattere, schermata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22C36104-5CA7-3A4E-7345-4CD0914E59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4583" t="29006" r="31441" b="29888"/>
          <a:stretch/>
        </p:blipFill>
        <p:spPr>
          <a:xfrm>
            <a:off x="8945592" y="136525"/>
            <a:ext cx="2950234" cy="75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5337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Immagine che contiene schermata, Elementi grafici, grafica, testo&#10;&#10;Il contenuto generato dall'IA potrebbe non essere corretto.">
            <a:extLst>
              <a:ext uri="{FF2B5EF4-FFF2-40B4-BE49-F238E27FC236}">
                <a16:creationId xmlns:a16="http://schemas.microsoft.com/office/drawing/2014/main" id="{D4C7AADB-2E89-E27A-87E9-C26F78896E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olo 1">
            <a:extLst>
              <a:ext uri="{FF2B5EF4-FFF2-40B4-BE49-F238E27FC236}">
                <a16:creationId xmlns:a16="http://schemas.microsoft.com/office/drawing/2014/main" id="{0716EB32-FC8F-C442-4555-0BA766CF09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569715"/>
            <a:ext cx="8153400" cy="1325563"/>
          </a:xfrm>
        </p:spPr>
        <p:txBody>
          <a:bodyPr>
            <a:noAutofit/>
          </a:bodyPr>
          <a:lstStyle>
            <a:lvl1pPr>
              <a:defRPr sz="6000" b="1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</a:lstStyle>
          <a:p>
            <a:r>
              <a:rPr lang="it-IT"/>
              <a:t>Nome Cognome</a:t>
            </a:r>
          </a:p>
        </p:txBody>
      </p:sp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678C516B-A7F2-A5AE-9A07-C35070E818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" y="3815879"/>
            <a:ext cx="8559800" cy="2111375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  <a:lvl2pPr marL="4572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2pPr>
            <a:lvl3pPr marL="9144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3pPr>
            <a:lvl4pPr marL="13716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5pPr>
          </a:lstStyle>
          <a:p>
            <a:pPr lvl="0"/>
            <a:r>
              <a:rPr lang="it-IT"/>
              <a:t>Ruolo</a:t>
            </a:r>
          </a:p>
        </p:txBody>
      </p:sp>
    </p:spTree>
    <p:extLst>
      <p:ext uri="{BB962C8B-B14F-4D97-AF65-F5344CB8AC3E}">
        <p14:creationId xmlns:p14="http://schemas.microsoft.com/office/powerpoint/2010/main" val="4814664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testo, schermata, Elementi grafici, grafica&#10;&#10;Il contenuto generato dall'IA potrebbe non essere corretto.">
            <a:extLst>
              <a:ext uri="{FF2B5EF4-FFF2-40B4-BE49-F238E27FC236}">
                <a16:creationId xmlns:a16="http://schemas.microsoft.com/office/drawing/2014/main" id="{E44EAAEB-0DFD-A8E0-7E8F-217D4AA9AA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olo 1">
            <a:extLst>
              <a:ext uri="{FF2B5EF4-FFF2-40B4-BE49-F238E27FC236}">
                <a16:creationId xmlns:a16="http://schemas.microsoft.com/office/drawing/2014/main" id="{967BDAB9-9E02-3BAB-14C0-06A91A8C5C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766218"/>
            <a:ext cx="4902200" cy="1325563"/>
          </a:xfrm>
        </p:spPr>
        <p:txBody>
          <a:bodyPr>
            <a:noAutofit/>
          </a:bodyPr>
          <a:lstStyle>
            <a:lvl1pPr algn="ctr">
              <a:defRPr sz="6000" b="1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</a:lstStyle>
          <a:p>
            <a:r>
              <a:rPr lang="it-IT"/>
              <a:t>Nome Cognome</a:t>
            </a:r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32AA89FB-3224-3848-5F46-38EB7717790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816600" y="2373311"/>
            <a:ext cx="5146546" cy="2111375"/>
          </a:xfrm>
        </p:spPr>
        <p:txBody>
          <a:bodyPr anchor="ctr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  <a:lvl2pPr marL="4572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2pPr>
            <a:lvl3pPr marL="9144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3pPr>
            <a:lvl4pPr marL="13716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5pPr>
          </a:lstStyle>
          <a:p>
            <a:pPr lvl="0"/>
            <a:r>
              <a:rPr lang="it-IT"/>
              <a:t>Titolo</a:t>
            </a:r>
          </a:p>
        </p:txBody>
      </p:sp>
    </p:spTree>
    <p:extLst>
      <p:ext uri="{BB962C8B-B14F-4D97-AF65-F5344CB8AC3E}">
        <p14:creationId xmlns:p14="http://schemas.microsoft.com/office/powerpoint/2010/main" val="1594003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testo, schermata, cerchio, diagramma&#10;&#10;Il contenuto generato dall'IA potrebbe non essere corretto.">
            <a:extLst>
              <a:ext uri="{FF2B5EF4-FFF2-40B4-BE49-F238E27FC236}">
                <a16:creationId xmlns:a16="http://schemas.microsoft.com/office/drawing/2014/main" id="{64A21230-9690-86D1-1874-2E309577C6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itolo 1">
            <a:extLst>
              <a:ext uri="{FF2B5EF4-FFF2-40B4-BE49-F238E27FC236}">
                <a16:creationId xmlns:a16="http://schemas.microsoft.com/office/drawing/2014/main" id="{6D0C9037-F1BC-2685-1D4D-DDCAD2BEFE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766218"/>
            <a:ext cx="4902200" cy="1325563"/>
          </a:xfrm>
        </p:spPr>
        <p:txBody>
          <a:bodyPr>
            <a:noAutofit/>
          </a:bodyPr>
          <a:lstStyle>
            <a:lvl1pPr algn="ctr">
              <a:defRPr sz="6000" b="1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</a:lstStyle>
          <a:p>
            <a:r>
              <a:rPr lang="it-IT"/>
              <a:t>Nome Cognome</a:t>
            </a:r>
          </a:p>
        </p:txBody>
      </p:sp>
      <p:sp>
        <p:nvSpPr>
          <p:cNvPr id="13" name="Segnaposto contenuto 2">
            <a:extLst>
              <a:ext uri="{FF2B5EF4-FFF2-40B4-BE49-F238E27FC236}">
                <a16:creationId xmlns:a16="http://schemas.microsoft.com/office/drawing/2014/main" id="{628FD8CB-F55D-6900-1B49-7893899B104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816600" y="2373311"/>
            <a:ext cx="5146546" cy="2111375"/>
          </a:xfrm>
        </p:spPr>
        <p:txBody>
          <a:bodyPr anchor="ctr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  <a:lvl2pPr marL="4572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2pPr>
            <a:lvl3pPr marL="9144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3pPr>
            <a:lvl4pPr marL="13716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5pPr>
          </a:lstStyle>
          <a:p>
            <a:pPr lvl="0"/>
            <a:r>
              <a:rPr lang="it-IT"/>
              <a:t>Titolo</a:t>
            </a:r>
          </a:p>
        </p:txBody>
      </p:sp>
    </p:spTree>
    <p:extLst>
      <p:ext uri="{BB962C8B-B14F-4D97-AF65-F5344CB8AC3E}">
        <p14:creationId xmlns:p14="http://schemas.microsoft.com/office/powerpoint/2010/main" val="615638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testo, schermata, Elementi grafici, Carattere&#10;&#10;Il contenuto generato dall'IA potrebbe non essere corretto.">
            <a:extLst>
              <a:ext uri="{FF2B5EF4-FFF2-40B4-BE49-F238E27FC236}">
                <a16:creationId xmlns:a16="http://schemas.microsoft.com/office/drawing/2014/main" id="{E1D1E266-5C24-9CB0-F1BB-47E354B2ED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olo 1">
            <a:extLst>
              <a:ext uri="{FF2B5EF4-FFF2-40B4-BE49-F238E27FC236}">
                <a16:creationId xmlns:a16="http://schemas.microsoft.com/office/drawing/2014/main" id="{97C8A7D4-F91A-4E52-1510-AE4D3BFBC2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766219"/>
            <a:ext cx="4902200" cy="662782"/>
          </a:xfrm>
        </p:spPr>
        <p:txBody>
          <a:bodyPr>
            <a:noAutofit/>
          </a:bodyPr>
          <a:lstStyle>
            <a:lvl1pPr algn="l">
              <a:defRPr sz="5400" b="1" i="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</a:lstStyle>
          <a:p>
            <a:r>
              <a:rPr lang="it-IT"/>
              <a:t>Titolo</a:t>
            </a:r>
          </a:p>
        </p:txBody>
      </p:sp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47AE9D08-6993-13B0-EEAE-8A5E056A740D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457200" y="3475039"/>
            <a:ext cx="5146546" cy="411162"/>
          </a:xfrm>
        </p:spPr>
        <p:txBody>
          <a:bodyPr anchor="ctr">
            <a:normAutofit/>
          </a:bodyPr>
          <a:lstStyle>
            <a:lvl1pPr marL="0" indent="0" algn="l">
              <a:buNone/>
              <a:defRPr sz="2800" i="1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  <a:lvl2pPr marL="4572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2pPr>
            <a:lvl3pPr marL="9144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3pPr>
            <a:lvl4pPr marL="13716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5pPr>
          </a:lstStyle>
          <a:p>
            <a:pPr lvl="0"/>
            <a:r>
              <a:rPr lang="it-IT"/>
              <a:t>Sottotitolo</a:t>
            </a:r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0633FD44-6CC8-58E0-CDF6-248DC9E8C65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02426" y="2373312"/>
            <a:ext cx="5886479" cy="21113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400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  <a:lvl2pPr marL="4572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2pPr>
            <a:lvl3pPr marL="9144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3pPr>
            <a:lvl4pPr marL="13716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5pPr>
          </a:lstStyle>
          <a:p>
            <a:pPr lvl="0"/>
            <a:r>
              <a:rPr lang="it-IT"/>
              <a:t>Testo</a:t>
            </a:r>
          </a:p>
        </p:txBody>
      </p:sp>
    </p:spTree>
    <p:extLst>
      <p:ext uri="{BB962C8B-B14F-4D97-AF65-F5344CB8AC3E}">
        <p14:creationId xmlns:p14="http://schemas.microsoft.com/office/powerpoint/2010/main" val="13124178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schermata, testo, Elementi grafici, grafica&#10;&#10;Il contenuto generato dall'IA potrebbe non essere corretto.">
            <a:extLst>
              <a:ext uri="{FF2B5EF4-FFF2-40B4-BE49-F238E27FC236}">
                <a16:creationId xmlns:a16="http://schemas.microsoft.com/office/drawing/2014/main" id="{8E841B92-E217-E7C6-6D30-DB2C5EA798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olo 1">
            <a:extLst>
              <a:ext uri="{FF2B5EF4-FFF2-40B4-BE49-F238E27FC236}">
                <a16:creationId xmlns:a16="http://schemas.microsoft.com/office/drawing/2014/main" id="{17AD99D7-D3FF-24A6-5A3F-67A3465E5B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766219"/>
            <a:ext cx="4902200" cy="662782"/>
          </a:xfrm>
        </p:spPr>
        <p:txBody>
          <a:bodyPr>
            <a:noAutofit/>
          </a:bodyPr>
          <a:lstStyle>
            <a:lvl1pPr algn="l">
              <a:defRPr sz="5400" b="1" i="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</a:lstStyle>
          <a:p>
            <a:r>
              <a:rPr lang="it-IT"/>
              <a:t>Titolo</a:t>
            </a:r>
          </a:p>
        </p:txBody>
      </p:sp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D8F4876C-8648-427B-504F-CBBE1EE64B1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02426" y="2373312"/>
            <a:ext cx="5886479" cy="21113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400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  <a:lvl2pPr marL="4572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2pPr>
            <a:lvl3pPr marL="9144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3pPr>
            <a:lvl4pPr marL="13716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5pPr>
          </a:lstStyle>
          <a:p>
            <a:pPr lvl="0"/>
            <a:r>
              <a:rPr lang="it-IT"/>
              <a:t>Testo</a:t>
            </a:r>
          </a:p>
        </p:txBody>
      </p:sp>
      <p:sp>
        <p:nvSpPr>
          <p:cNvPr id="9" name="Segnaposto contenuto 2">
            <a:extLst>
              <a:ext uri="{FF2B5EF4-FFF2-40B4-BE49-F238E27FC236}">
                <a16:creationId xmlns:a16="http://schemas.microsoft.com/office/drawing/2014/main" id="{D499B5EB-7F0B-A0C3-46B5-72183314535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457200" y="3475039"/>
            <a:ext cx="5146546" cy="411162"/>
          </a:xfrm>
        </p:spPr>
        <p:txBody>
          <a:bodyPr anchor="ctr">
            <a:normAutofit/>
          </a:bodyPr>
          <a:lstStyle>
            <a:lvl1pPr marL="0" indent="0" algn="l">
              <a:buNone/>
              <a:defRPr sz="2800" i="1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  <a:lvl2pPr marL="4572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2pPr>
            <a:lvl3pPr marL="9144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3pPr>
            <a:lvl4pPr marL="13716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5pPr>
          </a:lstStyle>
          <a:p>
            <a:pPr lvl="0"/>
            <a:r>
              <a:rPr lang="it-IT"/>
              <a:t>Sottotitolo</a:t>
            </a:r>
          </a:p>
        </p:txBody>
      </p:sp>
    </p:spTree>
    <p:extLst>
      <p:ext uri="{BB962C8B-B14F-4D97-AF65-F5344CB8AC3E}">
        <p14:creationId xmlns:p14="http://schemas.microsoft.com/office/powerpoint/2010/main" val="507002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schermata, testo, viola, Lilac&#10;&#10;Il contenuto generato dall'IA potrebbe non essere corretto.">
            <a:extLst>
              <a:ext uri="{FF2B5EF4-FFF2-40B4-BE49-F238E27FC236}">
                <a16:creationId xmlns:a16="http://schemas.microsoft.com/office/drawing/2014/main" id="{35AF3D40-9E4A-D75C-6D08-4ABD56813A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Segnaposto contenuto 2">
            <a:extLst>
              <a:ext uri="{FF2B5EF4-FFF2-40B4-BE49-F238E27FC236}">
                <a16:creationId xmlns:a16="http://schemas.microsoft.com/office/drawing/2014/main" id="{233FC090-C74F-87EA-819E-843DFA4BFCE8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268941" y="2379010"/>
            <a:ext cx="11685493" cy="4196601"/>
          </a:xfrm>
        </p:spPr>
        <p:txBody>
          <a:bodyPr anchor="t">
            <a:normAutofit/>
          </a:bodyPr>
          <a:lstStyle>
            <a:lvl1pPr marL="0" indent="0" algn="l">
              <a:buNone/>
              <a:defRPr sz="2800" i="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  <a:lvl2pPr marL="4572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2pPr>
            <a:lvl3pPr marL="9144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3pPr>
            <a:lvl4pPr marL="13716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5pPr>
          </a:lstStyle>
          <a:p>
            <a:pPr lvl="0"/>
            <a:r>
              <a:rPr lang="it-IT"/>
              <a:t>Testo</a:t>
            </a:r>
          </a:p>
        </p:txBody>
      </p:sp>
      <p:sp>
        <p:nvSpPr>
          <p:cNvPr id="14" name="Titolo 1">
            <a:extLst>
              <a:ext uri="{FF2B5EF4-FFF2-40B4-BE49-F238E27FC236}">
                <a16:creationId xmlns:a16="http://schemas.microsoft.com/office/drawing/2014/main" id="{196CF069-05AA-836C-F71D-6E4E628833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8942" y="1513705"/>
            <a:ext cx="4902200" cy="662782"/>
          </a:xfrm>
        </p:spPr>
        <p:txBody>
          <a:bodyPr>
            <a:noAutofit/>
          </a:bodyPr>
          <a:lstStyle>
            <a:lvl1pPr algn="l">
              <a:defRPr sz="4000" b="1" i="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</a:lstStyle>
          <a:p>
            <a:r>
              <a:rPr lang="it-IT"/>
              <a:t>Titolo</a:t>
            </a:r>
          </a:p>
        </p:txBody>
      </p:sp>
    </p:spTree>
    <p:extLst>
      <p:ext uri="{BB962C8B-B14F-4D97-AF65-F5344CB8AC3E}">
        <p14:creationId xmlns:p14="http://schemas.microsoft.com/office/powerpoint/2010/main" val="25330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testo, schermata, Carattere, Blu elettrico&#10;&#10;Il contenuto generato dall'IA potrebbe non essere corretto.">
            <a:extLst>
              <a:ext uri="{FF2B5EF4-FFF2-40B4-BE49-F238E27FC236}">
                <a16:creationId xmlns:a16="http://schemas.microsoft.com/office/drawing/2014/main" id="{8A1C83CA-5919-E8E3-93E8-E5A57601D5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olo 1">
            <a:extLst>
              <a:ext uri="{FF2B5EF4-FFF2-40B4-BE49-F238E27FC236}">
                <a16:creationId xmlns:a16="http://schemas.microsoft.com/office/drawing/2014/main" id="{9F251730-221B-28F9-7EF9-0510E73BC8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8942" y="1513705"/>
            <a:ext cx="4902200" cy="662782"/>
          </a:xfrm>
        </p:spPr>
        <p:txBody>
          <a:bodyPr>
            <a:noAutofit/>
          </a:bodyPr>
          <a:lstStyle>
            <a:lvl1pPr algn="l">
              <a:defRPr sz="4000" b="1" i="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</a:lstStyle>
          <a:p>
            <a:r>
              <a:rPr lang="it-IT"/>
              <a:t>Titolo</a:t>
            </a:r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FDE7B245-7F92-4CEE-1726-F650BB849BE8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268941" y="2379010"/>
            <a:ext cx="11685493" cy="4196601"/>
          </a:xfrm>
        </p:spPr>
        <p:txBody>
          <a:bodyPr anchor="t">
            <a:normAutofit/>
          </a:bodyPr>
          <a:lstStyle>
            <a:lvl1pPr marL="0" indent="0" algn="l">
              <a:buNone/>
              <a:defRPr sz="2800" i="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  <a:lvl2pPr marL="4572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2pPr>
            <a:lvl3pPr marL="9144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3pPr>
            <a:lvl4pPr marL="13716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5pPr>
          </a:lstStyle>
          <a:p>
            <a:pPr lvl="0"/>
            <a:r>
              <a:rPr lang="it-IT"/>
              <a:t>Testo</a:t>
            </a:r>
          </a:p>
        </p:txBody>
      </p:sp>
    </p:spTree>
    <p:extLst>
      <p:ext uri="{BB962C8B-B14F-4D97-AF65-F5344CB8AC3E}">
        <p14:creationId xmlns:p14="http://schemas.microsoft.com/office/powerpoint/2010/main" val="4089690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133D30A1-EBFC-C6B1-104D-51BDE961B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DA004F3-D679-59B6-09B7-E9D14233A5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B7A905E-B0CB-0FC1-EC69-3BBAAFF228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A58B3-EE05-9246-8BFF-762A68860E7F}" type="datetimeFigureOut">
              <a:rPr lang="it-IT" smtClean="0"/>
              <a:t>12/05/25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468DB46-C526-1625-2B91-2CB1FA448F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CDA769A-8ADE-667A-675D-793D1118FE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71748F8-75FF-A145-89B6-9BCC2FB8AE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64062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7" r:id="rId16"/>
    <p:sldLayoutId id="2147483664" r:id="rId17"/>
    <p:sldLayoutId id="2147483665" r:id="rId18"/>
    <p:sldLayoutId id="2147483666" r:id="rId19"/>
    <p:sldLayoutId id="2147483670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19E38C-3B62-5C48-22E3-93F082DA05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B1DF24E-405B-73F9-4999-F5D079943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4400"/>
              <a:t>Fabio Massimo MARCHETTI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CC9F6F0-CE23-4E72-A85F-286B9327BA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/>
              <a:t>Assistente Speciale Eventi Distrettuali</a:t>
            </a:r>
          </a:p>
          <a:p>
            <a:r>
              <a:rPr lang="it-IT"/>
              <a:t>Presidente Commissione Distrettuale Promozione della Convention del Rotary International e del Congresso Distrettuale </a:t>
            </a:r>
            <a:r>
              <a:rPr lang="it-IT" err="1"/>
              <a:t>a.r.</a:t>
            </a:r>
            <a:r>
              <a:rPr lang="it-IT"/>
              <a:t> 2025-2026 </a:t>
            </a:r>
          </a:p>
        </p:txBody>
      </p:sp>
      <p:pic>
        <p:nvPicPr>
          <p:cNvPr id="4" name="10_Start Me Up (Remastered 2009)">
            <a:hlinkClick r:id="" action="ppaction://media"/>
            <a:extLst>
              <a:ext uri="{FF2B5EF4-FFF2-40B4-BE49-F238E27FC236}">
                <a16:creationId xmlns:a16="http://schemas.microsoft.com/office/drawing/2014/main" id="{E0755B90-25F2-15D9-3318-583E48A19C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5696" y="60045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87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5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F129A7B2-1A37-3FDA-A433-5B20472FB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Dove e quando?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C36CFAA-BDF9-4636-B661-4BDDCB0827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1647" y="2346763"/>
            <a:ext cx="3801387" cy="3018330"/>
          </a:xfrm>
          <a:prstGeom prst="rect">
            <a:avLst/>
          </a:prstGeom>
        </p:spPr>
      </p:pic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0552FBF5-8EC0-98B2-9025-CAA5221E215E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3"/>
          <a:stretch>
            <a:fillRect/>
          </a:stretch>
        </p:blipFill>
        <p:spPr>
          <a:xfrm>
            <a:off x="6415359" y="2720928"/>
            <a:ext cx="5384803" cy="2270001"/>
          </a:xfrm>
          <a:solidFill>
            <a:schemeClr val="dk1">
              <a:alpha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pic>
      <p:sp>
        <p:nvSpPr>
          <p:cNvPr id="7" name="Titolo 1">
            <a:extLst>
              <a:ext uri="{FF2B5EF4-FFF2-40B4-BE49-F238E27FC236}">
                <a16:creationId xmlns:a16="http://schemas.microsoft.com/office/drawing/2014/main" id="{80C76DE0-365C-A6FA-3F0E-FD7052E3E578}"/>
              </a:ext>
            </a:extLst>
          </p:cNvPr>
          <p:cNvSpPr txBox="1">
            <a:spLocks/>
          </p:cNvSpPr>
          <p:nvPr/>
        </p:nvSpPr>
        <p:spPr>
          <a:xfrm>
            <a:off x="1671746" y="5012904"/>
            <a:ext cx="8037647" cy="6627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2074B7"/>
                </a:solidFill>
                <a:latin typeface="Frutiger LT Std 55 Roman" panose="020B0602020204020204" pitchFamily="34" charset="0"/>
                <a:ea typeface="+mj-ea"/>
                <a:cs typeface="+mj-cs"/>
              </a:defRPr>
            </a:lvl1pPr>
          </a:lstStyle>
          <a:p>
            <a:r>
              <a:rPr lang="it-IT">
                <a:solidFill>
                  <a:schemeClr val="tx1"/>
                </a:solidFill>
              </a:rPr>
              <a:t>13-17 giugno 2026</a:t>
            </a:r>
          </a:p>
        </p:txBody>
      </p:sp>
    </p:spTree>
    <p:extLst>
      <p:ext uri="{BB962C8B-B14F-4D97-AF65-F5344CB8AC3E}">
        <p14:creationId xmlns:p14="http://schemas.microsoft.com/office/powerpoint/2010/main" val="15925935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4B1B19-2754-9CE0-28DE-24A0895537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6BC83D65-78C0-20C4-46E3-B90BC5D97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err="1"/>
              <a:t>Discover</a:t>
            </a:r>
            <a:r>
              <a:rPr lang="it-IT"/>
              <a:t> Taipei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BDB89F25-8984-D714-0DAB-F6AB4B5EB4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286" y="2176487"/>
            <a:ext cx="3388193" cy="2245441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DB650A12-9A64-D108-E791-D3DC6ABB94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6169" y="2176487"/>
            <a:ext cx="3381393" cy="2245441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2D70AD76-A53C-D49D-3367-639F2D5C7A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9998" y="2176487"/>
            <a:ext cx="3370044" cy="2245441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3A2B74A3-D0EB-8AB4-496B-60A0AC5708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286" y="4542757"/>
            <a:ext cx="3388193" cy="2244891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2CF65DAC-D56E-7002-EFDA-864672C143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6169" y="4542757"/>
            <a:ext cx="3381393" cy="2231119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B5F2D312-403F-EAD4-5E4C-F5FCFFA71B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89998" y="4542757"/>
            <a:ext cx="3383331" cy="2231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0585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242776-8077-6FE6-43E5-1F6BD793F2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9EEC0431-B67C-DDEF-64B7-55939E9B5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663" y="1818505"/>
            <a:ext cx="7925757" cy="662782"/>
          </a:xfrm>
        </p:spPr>
        <p:txBody>
          <a:bodyPr/>
          <a:lstStyle/>
          <a:p>
            <a:r>
              <a:rPr lang="it-IT"/>
              <a:t>Geograficamente dove si trova?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FA34A55F-4634-6EED-D476-6CE8B3DA16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359" y="2934130"/>
            <a:ext cx="7608366" cy="3106048"/>
          </a:xfrm>
          <a:prstGeom prst="rect">
            <a:avLst/>
          </a:prstGeom>
        </p:spPr>
      </p:pic>
      <p:sp>
        <p:nvSpPr>
          <p:cNvPr id="10" name="Ovale 9">
            <a:extLst>
              <a:ext uri="{FF2B5EF4-FFF2-40B4-BE49-F238E27FC236}">
                <a16:creationId xmlns:a16="http://schemas.microsoft.com/office/drawing/2014/main" id="{44502A3E-80BF-C50D-1D9D-BCB68810FB71}"/>
              </a:ext>
            </a:extLst>
          </p:cNvPr>
          <p:cNvSpPr/>
          <p:nvPr/>
        </p:nvSpPr>
        <p:spPr>
          <a:xfrm>
            <a:off x="7475744" y="4292794"/>
            <a:ext cx="411829" cy="388720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BE5720F8-6B82-DA10-9A18-843AFC069D60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8701259" y="2934130"/>
            <a:ext cx="2869134" cy="2766027"/>
          </a:xfrm>
        </p:spPr>
        <p:txBody>
          <a:bodyPr>
            <a:normAutofit/>
          </a:bodyPr>
          <a:lstStyle/>
          <a:p>
            <a:pPr algn="just"/>
            <a:r>
              <a:rPr lang="it-IT" sz="2400"/>
              <a:t>Possibili scali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it-IT" sz="2400"/>
              <a:t>Dubai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it-IT" sz="2400"/>
              <a:t>Bangkok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it-IT" sz="2400"/>
              <a:t>Hong Kong</a:t>
            </a:r>
          </a:p>
        </p:txBody>
      </p:sp>
    </p:spTree>
    <p:extLst>
      <p:ext uri="{BB962C8B-B14F-4D97-AF65-F5344CB8AC3E}">
        <p14:creationId xmlns:p14="http://schemas.microsoft.com/office/powerpoint/2010/main" val="5731582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66846C-BD99-F0B6-3C4F-AB63F4550A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42033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D864295-080B-24D7-6C6E-C3CAE961C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2766219"/>
            <a:ext cx="5187043" cy="662782"/>
          </a:xfrm>
        </p:spPr>
        <p:txBody>
          <a:bodyPr/>
          <a:lstStyle/>
          <a:p>
            <a:r>
              <a:rPr lang="it-IT" sz="4400"/>
              <a:t>EVENTI INTERNAZIONALI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0163EAA-8D15-3B2D-4235-D886BE67FC61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86508" y="3819092"/>
            <a:ext cx="5146546" cy="411162"/>
          </a:xfrm>
        </p:spPr>
        <p:txBody>
          <a:bodyPr>
            <a:normAutofit fontScale="92500" lnSpcReduction="20000"/>
          </a:bodyPr>
          <a:lstStyle/>
          <a:p>
            <a:r>
              <a:rPr lang="it-IT" err="1"/>
              <a:t>a.r.</a:t>
            </a:r>
            <a:r>
              <a:rPr lang="it-IT"/>
              <a:t> 25-26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5217682-2E5C-060D-21D8-988806688C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it-IT"/>
              <a:t>FUSION SUMMIT (INSTITUTE) </a:t>
            </a:r>
          </a:p>
          <a:p>
            <a:r>
              <a:rPr lang="it-IT"/>
              <a:t>ROTARY EMEA </a:t>
            </a:r>
          </a:p>
          <a:p>
            <a:endParaRPr lang="it-IT"/>
          </a:p>
          <a:p>
            <a:r>
              <a:rPr lang="it-IT"/>
              <a:t>CONVENTION ANNUALE</a:t>
            </a:r>
          </a:p>
          <a:p>
            <a:r>
              <a:rPr lang="it-IT"/>
              <a:t>ROTARY INTERNATIONAL</a:t>
            </a:r>
          </a:p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82312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CA6EA6-1367-08D6-19F7-020587AA08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7F987AF-69AA-69B2-69EB-CE3AD1E17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042" y="1707669"/>
            <a:ext cx="10224887" cy="662782"/>
          </a:xfrm>
        </p:spPr>
        <p:txBody>
          <a:bodyPr/>
          <a:lstStyle/>
          <a:p>
            <a:r>
              <a:rPr lang="it-IT"/>
              <a:t>Eventi internazionali: perché partecipare?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20D10CC-F04D-A99E-1427-33C7F912F343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07042" y="2607606"/>
            <a:ext cx="7824587" cy="3401304"/>
          </a:xfrm>
        </p:spPr>
        <p:txBody>
          <a:bodyPr>
            <a:normAutofit/>
          </a:bodyPr>
          <a:lstStyle/>
          <a:p>
            <a:pPr algn="just"/>
            <a:r>
              <a:rPr lang="it-IT" sz="2000" b="0" i="0">
                <a:effectLst/>
                <a:latin typeface="Open Sans" panose="020B0606030504020204" pitchFamily="34" charset="0"/>
              </a:rPr>
              <a:t>Il Rotary è una rete globale di 1,2 milioni di uomini e donne intraprendenti, amici, conoscenti, professionisti e imprenditori che credono in un mondo dove tutti i popoli, insieme, promuovono cambiamenti positivi e duraturi nelle comunità vicine, in quelle lontane, in ognuno di noi.</a:t>
            </a:r>
          </a:p>
          <a:p>
            <a:pPr algn="just"/>
            <a:endParaRPr lang="it-IT" sz="2000" b="0" i="0">
              <a:effectLst/>
              <a:latin typeface="Open Sans" panose="020B0606030504020204" pitchFamily="34" charset="0"/>
            </a:endParaRPr>
          </a:p>
          <a:p>
            <a:pPr algn="just"/>
            <a:r>
              <a:rPr lang="it-IT" sz="2000" b="0" i="0">
                <a:effectLst/>
                <a:latin typeface="Open Sans" panose="020B0606030504020204" pitchFamily="34" charset="0"/>
              </a:rPr>
              <a:t>Immagina, quindi, l’entusiasmo e l'energia quando, noi della famiglia Rotary, ci riuniamo tutti insieme in un unico luogo e rinnoviamo il nostro impegno ad essere individui pronti ad agire. </a:t>
            </a:r>
          </a:p>
        </p:txBody>
      </p:sp>
      <p:pic>
        <p:nvPicPr>
          <p:cNvPr id="1028" name="Picture 4" descr="Come si scrive “perchè” o “perché”? | Il Chiodo Arrugginito">
            <a:extLst>
              <a:ext uri="{FF2B5EF4-FFF2-40B4-BE49-F238E27FC236}">
                <a16:creationId xmlns:a16="http://schemas.microsoft.com/office/drawing/2014/main" id="{C1FAE5DD-C6DE-FAFA-76CC-CA8B8CB41B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1295" y="2874999"/>
            <a:ext cx="3161764" cy="2371323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bg2">
              <a:lumMod val="75000"/>
            </a:schemeClr>
          </a:solidFill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41549641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7E33BA-AEF2-CADA-0D7B-163AD85D11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BC1EFF0-747E-CCC1-5886-7626438B2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586" y="1633778"/>
            <a:ext cx="10224887" cy="662782"/>
          </a:xfrm>
        </p:spPr>
        <p:txBody>
          <a:bodyPr/>
          <a:lstStyle/>
          <a:p>
            <a:r>
              <a:rPr lang="it-IT"/>
              <a:t>Eventi internazionali: perché partecipare?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B96C445-FE2E-09B7-0888-138BBD011917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50586" y="2564321"/>
            <a:ext cx="7269414" cy="4196601"/>
          </a:xfrm>
        </p:spPr>
        <p:txBody>
          <a:bodyPr>
            <a:norm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it-IT" sz="2000" b="0" i="0">
                <a:effectLst/>
                <a:latin typeface="Open Sans" panose="020B0606030504020204" pitchFamily="34" charset="0"/>
              </a:rPr>
              <a:t>Prendere coscienza della nostra dimensione globale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it-IT" sz="2000">
                <a:latin typeface="Open Sans" panose="020B0606030504020204" pitchFamily="34" charset="0"/>
              </a:rPr>
              <a:t>Creare relazioni e connessioni con altri «</a:t>
            </a:r>
            <a:r>
              <a:rPr lang="it-IT" sz="2000" err="1">
                <a:latin typeface="Open Sans" panose="020B0606030504020204" pitchFamily="34" charset="0"/>
              </a:rPr>
              <a:t>changemaker</a:t>
            </a:r>
            <a:r>
              <a:rPr lang="it-IT" sz="2000">
                <a:latin typeface="Open Sans" panose="020B0606030504020204" pitchFamily="34" charset="0"/>
              </a:rPr>
              <a:t>» come noi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it-IT" sz="2000">
                <a:latin typeface="Open Sans" panose="020B0606030504020204" pitchFamily="34" charset="0"/>
              </a:rPr>
              <a:t>Trovare partner per progetti internazionali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it-IT" sz="2000" b="0" i="0">
                <a:effectLst/>
                <a:latin typeface="Open Sans" panose="020B0606030504020204" pitchFamily="34" charset="0"/>
              </a:rPr>
              <a:t>Conoscere l’opera del Rotary in un contesto esteso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it-IT" sz="2000">
                <a:latin typeface="Open Sans" panose="020B0606030504020204" pitchFamily="34" charset="0"/>
              </a:rPr>
              <a:t>Imparare da relatori illustri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it-IT" sz="2000" b="0" i="0">
                <a:effectLst/>
                <a:latin typeface="Open Sans" panose="020B0606030504020204" pitchFamily="34" charset="0"/>
              </a:rPr>
              <a:t>…… DIVERTIRSI!!! E farlo insieme a tanti altri </a:t>
            </a:r>
            <a:r>
              <a:rPr lang="it-IT" sz="2000" b="0" i="0" err="1">
                <a:effectLst/>
                <a:latin typeface="Open Sans" panose="020B0606030504020204" pitchFamily="34" charset="0"/>
              </a:rPr>
              <a:t>Rotarians</a:t>
            </a:r>
            <a:r>
              <a:rPr lang="it-IT" sz="2000" b="0" i="0">
                <a:effectLst/>
                <a:latin typeface="Open Sans" panose="020B0606030504020204" pitchFamily="34" charset="0"/>
              </a:rPr>
              <a:t> da tutto il mondo</a:t>
            </a:r>
          </a:p>
          <a:p>
            <a:pPr algn="just"/>
            <a:endParaRPr lang="it-IT" sz="2000">
              <a:latin typeface="Open Sans" panose="020B0606030504020204" pitchFamily="34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691B307-757F-B396-176A-41A4461C26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7840" y="2771150"/>
            <a:ext cx="3225521" cy="273382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39623913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4F34E7-73A6-9682-C7BA-70EB9AB228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E2516B8-02AD-F5CA-0301-B8D20EEE5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2766219"/>
            <a:ext cx="5187043" cy="662782"/>
          </a:xfrm>
        </p:spPr>
        <p:txBody>
          <a:bodyPr/>
          <a:lstStyle/>
          <a:p>
            <a:r>
              <a:rPr lang="it-IT" sz="4400"/>
              <a:t>EVENTI INTERNAZIONALI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4D45C5D-9BDC-1737-02E7-1A282F67F2C5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57200" y="3856038"/>
            <a:ext cx="5146546" cy="411162"/>
          </a:xfrm>
        </p:spPr>
        <p:txBody>
          <a:bodyPr>
            <a:normAutofit fontScale="92500" lnSpcReduction="20000"/>
          </a:bodyPr>
          <a:lstStyle/>
          <a:p>
            <a:r>
              <a:rPr lang="it-IT" err="1"/>
              <a:t>a.r.</a:t>
            </a:r>
            <a:r>
              <a:rPr lang="it-IT"/>
              <a:t> 25-26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58123CC-A8F6-E1DC-DD53-09FAA4A014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it-IT"/>
              <a:t>FUSION SUMMIT (INSTITUTE) </a:t>
            </a:r>
          </a:p>
          <a:p>
            <a:endParaRPr lang="it-IT"/>
          </a:p>
          <a:p>
            <a:r>
              <a:rPr lang="it-IT"/>
              <a:t>ROTARY EMEA </a:t>
            </a:r>
          </a:p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64449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922300-4FFF-88D5-8C84-51AADF5F93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26C6C54-ACB2-D766-950C-3DBBFE331667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253253" y="3962399"/>
            <a:ext cx="11685493" cy="1975758"/>
          </a:xfrm>
        </p:spPr>
        <p:txBody>
          <a:bodyPr>
            <a:noAutofit/>
          </a:bodyPr>
          <a:lstStyle/>
          <a:p>
            <a:pPr algn="ctr"/>
            <a:r>
              <a:rPr lang="it-IT" sz="1800" b="0" i="0">
                <a:effectLst/>
                <a:latin typeface="neue-haas-grotesk-display"/>
              </a:rPr>
              <a:t>In questo anno cruciale del 2025, noi, membri di Rotary International, lanciamo un potente appello all'unità e all'azione. Non è solo un tema ma è una visione, un'ambizione, un movimento. </a:t>
            </a:r>
            <a:br>
              <a:rPr lang="it-IT" sz="1800" b="0" i="0">
                <a:effectLst/>
                <a:latin typeface="neue-haas-grotesk-display"/>
              </a:rPr>
            </a:br>
            <a:r>
              <a:rPr lang="it-IT" sz="1800" b="0" i="0">
                <a:effectLst/>
                <a:latin typeface="neue-haas-grotesk-display"/>
              </a:rPr>
              <a:t>È la profonda convinzione che solo unendo le nostre forze possiamo affrontare le sfide globali più urgenti.</a:t>
            </a:r>
          </a:p>
          <a:p>
            <a:pPr algn="ctr"/>
            <a:endParaRPr lang="it-IT" sz="1800" b="0" i="0">
              <a:effectLst/>
              <a:latin typeface="neue-haas-grotesk-display"/>
            </a:endParaRPr>
          </a:p>
          <a:p>
            <a:pPr algn="ctr"/>
            <a:r>
              <a:rPr lang="it-IT" sz="1800" b="0" i="0">
                <a:effectLst/>
                <a:latin typeface="neue-haas-grotesk-display"/>
              </a:rPr>
              <a:t>Fusion è uno spazio dove innovazione e integrità si incontrano e dove gioventù ed esperienza si uniscono per creare soluzioni trasformative. Insieme daremo vita a un'azione collettiva per un futuro migliore. Ponendo l'etica al centro di ogni conversazione, immaginiamo di nuovo cosa è possibile fare quando la collaborazione fa da apripista. </a:t>
            </a:r>
          </a:p>
          <a:p>
            <a:pPr algn="ctr"/>
            <a:r>
              <a:rPr lang="it-IT" sz="1800" b="0" i="0">
                <a:effectLst/>
                <a:latin typeface="neue-haas-grotesk-display"/>
              </a:rPr>
              <a:t>Fusion non è solo un evento, è un movimento per plasmare il futuro.</a:t>
            </a:r>
            <a:endParaRPr lang="it-IT" sz="180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E9FF047-DD77-7293-9EBE-9C61234C84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1443"/>
            <a:ext cx="12192000" cy="182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9171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477759-7989-413F-CD4B-B4F103360A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86FF33AA-89AB-2B8A-00EA-68D447CFAD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616" y="1562068"/>
            <a:ext cx="9236528" cy="5100867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40B581E3-96F6-2E18-70B3-C663D851C201}"/>
              </a:ext>
            </a:extLst>
          </p:cNvPr>
          <p:cNvSpPr txBox="1"/>
          <p:nvPr/>
        </p:nvSpPr>
        <p:spPr>
          <a:xfrm>
            <a:off x="9530441" y="3408210"/>
            <a:ext cx="24982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i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Full summit: 430 </a:t>
            </a:r>
            <a:r>
              <a:rPr lang="it-IT" sz="1200" b="1" i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Euro</a:t>
            </a:r>
            <a:endParaRPr lang="it-IT" sz="1200" b="1">
              <a:solidFill>
                <a:schemeClr val="bg1"/>
              </a:solidFill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1BDDA44-928E-F21A-2742-660453B9B5CE}"/>
              </a:ext>
            </a:extLst>
          </p:cNvPr>
          <p:cNvSpPr txBox="1"/>
          <p:nvPr/>
        </p:nvSpPr>
        <p:spPr>
          <a:xfrm>
            <a:off x="9508673" y="3740223"/>
            <a:ext cx="26343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>
                <a:solidFill>
                  <a:schemeClr val="bg1"/>
                </a:solidFill>
                <a:latin typeface="Open Sans" panose="020B0606030504020204" pitchFamily="34" charset="0"/>
              </a:rPr>
              <a:t>1 Day (25 e 28)</a:t>
            </a:r>
            <a:r>
              <a:rPr lang="it-IT" b="1" i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: 115 </a:t>
            </a:r>
            <a:r>
              <a:rPr lang="it-IT" sz="1200" b="1">
                <a:solidFill>
                  <a:schemeClr val="bg1"/>
                </a:solidFill>
                <a:latin typeface="Open Sans" panose="020B0606030504020204" pitchFamily="34" charset="0"/>
              </a:rPr>
              <a:t>Eu</a:t>
            </a:r>
            <a:endParaRPr lang="it-IT" sz="1200" b="1">
              <a:solidFill>
                <a:schemeClr val="bg1"/>
              </a:solidFill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E9D3A341-ED8F-71F6-03D4-2E8B65C44A48}"/>
              </a:ext>
            </a:extLst>
          </p:cNvPr>
          <p:cNvSpPr txBox="1"/>
          <p:nvPr/>
        </p:nvSpPr>
        <p:spPr>
          <a:xfrm>
            <a:off x="9519555" y="4072236"/>
            <a:ext cx="26343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>
                <a:solidFill>
                  <a:schemeClr val="bg1"/>
                </a:solidFill>
                <a:latin typeface="Open Sans" panose="020B0606030504020204" pitchFamily="34" charset="0"/>
              </a:rPr>
              <a:t>1 Day (26 e 27)</a:t>
            </a:r>
            <a:r>
              <a:rPr lang="it-IT" b="1" i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: 140 </a:t>
            </a:r>
            <a:r>
              <a:rPr lang="it-IT" sz="1200" b="1">
                <a:solidFill>
                  <a:schemeClr val="bg1"/>
                </a:solidFill>
                <a:latin typeface="Open Sans" panose="020B0606030504020204" pitchFamily="34" charset="0"/>
              </a:rPr>
              <a:t>Eu</a:t>
            </a:r>
            <a:endParaRPr lang="it-IT" sz="12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2943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F519439-9644-7CE8-A54E-03D1FE47F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Attività disponibili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C38A8F9-4526-1ACE-AB27-2A4E852DAD07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>
            <a:norm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it-IT" sz="2400" b="1" i="1">
                <a:effectLst/>
                <a:latin typeface="Druk Wide Web"/>
              </a:rPr>
              <a:t>Bruxelles e i suoi affreschi a tema fumetti</a:t>
            </a:r>
            <a:endParaRPr lang="it-IT" sz="2400">
              <a:latin typeface="Open Sans" panose="020B0606030504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it-IT" sz="2400" b="1" i="1">
                <a:effectLst/>
                <a:latin typeface="Druk Wide Web"/>
              </a:rPr>
              <a:t>Art Nouveau e Art Déco nel centro storico</a:t>
            </a:r>
            <a:endParaRPr lang="it-IT" sz="2400" b="1" i="1">
              <a:latin typeface="Open Sans" panose="020B0606030504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it-IT" sz="2400" b="1" i="1">
                <a:effectLst/>
                <a:latin typeface="Druk Wide Web"/>
              </a:rPr>
              <a:t>La via del cioccolato</a:t>
            </a:r>
            <a:endParaRPr lang="it-IT" sz="2400" b="1" i="1">
              <a:effectLst/>
              <a:latin typeface="Open Sans" panose="020B0606030504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it-IT" sz="2400" b="1" i="1">
                <a:effectLst/>
                <a:latin typeface="Druk Wide Web"/>
              </a:rPr>
              <a:t>Tour gastronomico: cioccolato, birra e </a:t>
            </a:r>
            <a:r>
              <a:rPr lang="it-IT" sz="2400" b="1" i="1" err="1">
                <a:effectLst/>
                <a:latin typeface="Druk Wide Web"/>
              </a:rPr>
              <a:t>waffle</a:t>
            </a:r>
            <a:endParaRPr lang="it-IT" sz="2400" b="1" i="1">
              <a:latin typeface="Open Sans" panose="020B0606030504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it-IT" sz="2400" b="1" i="1">
                <a:effectLst/>
                <a:latin typeface="Druk Wide Web"/>
              </a:rPr>
              <a:t>Bruxelles trendy: città della moda e del commercio</a:t>
            </a:r>
            <a:endParaRPr lang="it-IT" sz="2400" b="1" i="1">
              <a:effectLst/>
              <a:latin typeface="Open Sans" panose="020B0606030504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it-IT" sz="2400" b="1" i="1">
                <a:effectLst/>
                <a:latin typeface="Druk Wide Web"/>
              </a:rPr>
              <a:t>Scoprire Bruges</a:t>
            </a:r>
            <a:endParaRPr lang="it-IT" sz="2400" b="1" i="1">
              <a:latin typeface="Open Sans" panose="020B0606030504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it-IT" sz="2400" b="1" i="1">
                <a:effectLst/>
                <a:latin typeface="Druk Wide Web"/>
              </a:rPr>
              <a:t>Scoprire Anversa</a:t>
            </a:r>
            <a:endParaRPr lang="it-IT" sz="2400" b="1" i="1">
              <a:effectLst/>
              <a:latin typeface="Open Sans" panose="020B0606030504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it-IT" sz="2400" b="1" i="1">
                <a:effectLst/>
                <a:latin typeface="Druk Wide Web"/>
              </a:rPr>
              <a:t>Scoprire Gand</a:t>
            </a:r>
            <a:endParaRPr lang="it-IT" sz="2400"/>
          </a:p>
        </p:txBody>
      </p: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BBDE1758-4B28-5993-4476-FF18C83A554A}"/>
              </a:ext>
            </a:extLst>
          </p:cNvPr>
          <p:cNvGrpSpPr/>
          <p:nvPr/>
        </p:nvGrpSpPr>
        <p:grpSpPr>
          <a:xfrm>
            <a:off x="7839614" y="1960435"/>
            <a:ext cx="3933090" cy="4309394"/>
            <a:chOff x="8007137" y="1513705"/>
            <a:chExt cx="3933090" cy="4309394"/>
          </a:xfrm>
        </p:grpSpPr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6CC77289-F8BD-0092-6F8D-6B28E2F92D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504712" y="2792778"/>
              <a:ext cx="1431829" cy="156246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9BFC7851-2B0F-BB83-52BD-BDF8D494AB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07137" y="1513705"/>
              <a:ext cx="2489535" cy="237249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87545DA8-205F-BCB3-7528-4EC659FFCB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506412" y="1514793"/>
              <a:ext cx="1431829" cy="131899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8D86237C-7268-0E5C-8A98-4E46D35D9A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11156" y="3886200"/>
              <a:ext cx="2489536" cy="193581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3D5A09F0-3C05-C71C-9164-F318584E9BB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511246" y="4353528"/>
              <a:ext cx="1428981" cy="14695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1063384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A13702-75B5-4966-8007-9DFE26AA32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D44B0B6-020C-1D4B-542E-3C12BFFE0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2766219"/>
            <a:ext cx="5187043" cy="662782"/>
          </a:xfrm>
        </p:spPr>
        <p:txBody>
          <a:bodyPr/>
          <a:lstStyle/>
          <a:p>
            <a:r>
              <a:rPr lang="it-IT" sz="4400"/>
              <a:t>EVENTI INTERNAZIONALI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FF9250D-21FC-FC09-F266-F8773C21C64F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57200" y="3856038"/>
            <a:ext cx="5146546" cy="411162"/>
          </a:xfrm>
        </p:spPr>
        <p:txBody>
          <a:bodyPr>
            <a:normAutofit fontScale="92500" lnSpcReduction="20000"/>
          </a:bodyPr>
          <a:lstStyle/>
          <a:p>
            <a:r>
              <a:rPr lang="it-IT" err="1"/>
              <a:t>a.r.</a:t>
            </a:r>
            <a:r>
              <a:rPr lang="it-IT"/>
              <a:t> 25-26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CF8E760-61EE-55CB-2D2A-B5857473E2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it-IT"/>
              <a:t>CONVENTION ANNUALE</a:t>
            </a:r>
          </a:p>
          <a:p>
            <a:endParaRPr lang="it-IT"/>
          </a:p>
          <a:p>
            <a:r>
              <a:rPr lang="it-IT"/>
              <a:t>ROTARY INTERNATIONAL</a:t>
            </a:r>
          </a:p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66825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499</TotalTime>
  <Words>428</Words>
  <Application>Microsoft Macintosh PowerPoint</Application>
  <PresentationFormat>Widescreen</PresentationFormat>
  <Paragraphs>55</Paragraphs>
  <Slides>13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13</vt:i4>
      </vt:variant>
    </vt:vector>
  </HeadingPairs>
  <TitlesOfParts>
    <vt:vector size="21" baseType="lpstr">
      <vt:lpstr>Aptos</vt:lpstr>
      <vt:lpstr>Aptos Display</vt:lpstr>
      <vt:lpstr>Arial</vt:lpstr>
      <vt:lpstr>Druk Wide Web</vt:lpstr>
      <vt:lpstr>Frutiger LT Std 55 Roman</vt:lpstr>
      <vt:lpstr>neue-haas-grotesk-display</vt:lpstr>
      <vt:lpstr>Open Sans</vt:lpstr>
      <vt:lpstr>Tema di Office</vt:lpstr>
      <vt:lpstr>Fabio Massimo MARCHETTI</vt:lpstr>
      <vt:lpstr>EVENTI INTERNAZIONALI</vt:lpstr>
      <vt:lpstr>Eventi internazionali: perché partecipare? </vt:lpstr>
      <vt:lpstr>Eventi internazionali: perché partecipare? </vt:lpstr>
      <vt:lpstr>EVENTI INTERNAZIONALI</vt:lpstr>
      <vt:lpstr>Presentazione standard di PowerPoint</vt:lpstr>
      <vt:lpstr>Presentazione standard di PowerPoint</vt:lpstr>
      <vt:lpstr>Attività disponibili</vt:lpstr>
      <vt:lpstr>EVENTI INTERNAZIONALI</vt:lpstr>
      <vt:lpstr>Dove e quando?</vt:lpstr>
      <vt:lpstr>Discover Taipei</vt:lpstr>
      <vt:lpstr>Geograficamente dove si trova?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Luca Carminati</dc:creator>
  <cp:lastModifiedBy>Luca Carminati</cp:lastModifiedBy>
  <cp:revision>13</cp:revision>
  <dcterms:created xsi:type="dcterms:W3CDTF">2025-04-18T08:21:17Z</dcterms:created>
  <dcterms:modified xsi:type="dcterms:W3CDTF">2025-05-12T07:39:33Z</dcterms:modified>
</cp:coreProperties>
</file>