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1470" r:id="rId2"/>
    <p:sldId id="263" r:id="rId3"/>
    <p:sldId id="1471" r:id="rId4"/>
    <p:sldId id="1472" r:id="rId5"/>
    <p:sldId id="1473" r:id="rId6"/>
    <p:sldId id="1474" r:id="rId7"/>
    <p:sldId id="1475" r:id="rId8"/>
    <p:sldId id="1476" r:id="rId9"/>
    <p:sldId id="1477" r:id="rId10"/>
    <p:sldId id="270" r:id="rId11"/>
    <p:sldId id="271" r:id="rId12"/>
    <p:sldId id="1551" r:id="rId13"/>
    <p:sldId id="1479" r:id="rId14"/>
    <p:sldId id="272" r:id="rId15"/>
    <p:sldId id="435" r:id="rId16"/>
    <p:sldId id="302" r:id="rId17"/>
    <p:sldId id="278" r:id="rId18"/>
    <p:sldId id="432" r:id="rId19"/>
    <p:sldId id="1480" r:id="rId20"/>
    <p:sldId id="1481" r:id="rId21"/>
    <p:sldId id="433" r:id="rId22"/>
    <p:sldId id="434" r:id="rId23"/>
    <p:sldId id="438" r:id="rId24"/>
    <p:sldId id="1510" r:id="rId25"/>
    <p:sldId id="1511" r:id="rId26"/>
    <p:sldId id="1546" r:id="rId27"/>
    <p:sldId id="1547" r:id="rId28"/>
    <p:sldId id="1416" r:id="rId29"/>
    <p:sldId id="1418" r:id="rId30"/>
    <p:sldId id="1548" r:id="rId31"/>
    <p:sldId id="1419" r:id="rId32"/>
    <p:sldId id="478" r:id="rId33"/>
    <p:sldId id="1421" r:id="rId34"/>
    <p:sldId id="1422" r:id="rId35"/>
    <p:sldId id="1423" r:id="rId36"/>
    <p:sldId id="1549" r:id="rId37"/>
    <p:sldId id="1424" r:id="rId3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C7F"/>
    <a:srgbClr val="2074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62DFF3-3186-49C5-8856-4B32BB84575C}" v="205" dt="2025-05-09T19:57:55.219"/>
    <p1510:client id="{F161EC00-073F-C7CC-FC3A-5AFEB608BFD2}" v="27" dt="2025-05-09T09:00:34.1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71781"/>
  </p:normalViewPr>
  <p:slideViewPr>
    <p:cSldViewPr snapToGrid="0">
      <p:cViewPr varScale="1">
        <p:scale>
          <a:sx n="71" d="100"/>
          <a:sy n="71" d="100"/>
        </p:scale>
        <p:origin x="2608" y="4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greteria Distretto 2042 RI" userId="c56f1e62-5ae2-4896-b3e4-e3150beaa8cc" providerId="ADAL" clId="{8E62DFF3-3186-49C5-8856-4B32BB84575C}"/>
    <pc:docChg chg="undo custSel addSld delSld modSld">
      <pc:chgData name="Segreteria Distretto 2042 RI" userId="c56f1e62-5ae2-4896-b3e4-e3150beaa8cc" providerId="ADAL" clId="{8E62DFF3-3186-49C5-8856-4B32BB84575C}" dt="2025-05-09T19:58:03.551" v="10" actId="47"/>
      <pc:docMkLst>
        <pc:docMk/>
      </pc:docMkLst>
      <pc:sldChg chg="del">
        <pc:chgData name="Segreteria Distretto 2042 RI" userId="c56f1e62-5ae2-4896-b3e4-e3150beaa8cc" providerId="ADAL" clId="{8E62DFF3-3186-49C5-8856-4B32BB84575C}" dt="2025-05-09T19:58:03.551" v="10" actId="47"/>
        <pc:sldMkLst>
          <pc:docMk/>
          <pc:sldMk cId="638983065" sldId="264"/>
        </pc:sldMkLst>
      </pc:sldChg>
      <pc:sldChg chg="add del">
        <pc:chgData name="Segreteria Distretto 2042 RI" userId="c56f1e62-5ae2-4896-b3e4-e3150beaa8cc" providerId="ADAL" clId="{8E62DFF3-3186-49C5-8856-4B32BB84575C}" dt="2025-05-09T19:57:55.214" v="9"/>
        <pc:sldMkLst>
          <pc:docMk/>
          <pc:sldMk cId="434287974" sldId="267"/>
        </pc:sldMkLst>
      </pc:sldChg>
      <pc:sldChg chg="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508269897" sldId="285"/>
        </pc:sldMkLst>
      </pc:sldChg>
      <pc:sldChg chg="del">
        <pc:chgData name="Segreteria Distretto 2042 RI" userId="c56f1e62-5ae2-4896-b3e4-e3150beaa8cc" providerId="ADAL" clId="{8E62DFF3-3186-49C5-8856-4B32BB84575C}" dt="2025-05-09T19:58:03.551" v="10" actId="47"/>
        <pc:sldMkLst>
          <pc:docMk/>
          <pc:sldMk cId="405283873" sldId="288"/>
        </pc:sldMkLst>
      </pc:sldChg>
      <pc:sldChg chg="del">
        <pc:chgData name="Segreteria Distretto 2042 RI" userId="c56f1e62-5ae2-4896-b3e4-e3150beaa8cc" providerId="ADAL" clId="{8E62DFF3-3186-49C5-8856-4B32BB84575C}" dt="2025-05-09T19:58:03.551" v="10" actId="47"/>
        <pc:sldMkLst>
          <pc:docMk/>
          <pc:sldMk cId="2687772550" sldId="289"/>
        </pc:sldMkLst>
      </pc:sldChg>
      <pc:sldChg chg="add del setBg">
        <pc:chgData name="Segreteria Distretto 2042 RI" userId="c56f1e62-5ae2-4896-b3e4-e3150beaa8cc" providerId="ADAL" clId="{8E62DFF3-3186-49C5-8856-4B32BB84575C}" dt="2025-05-09T19:57:55.214" v="9"/>
        <pc:sldMkLst>
          <pc:docMk/>
          <pc:sldMk cId="1572623380" sldId="290"/>
        </pc:sldMkLst>
      </pc:sldChg>
      <pc:sldChg chg="add del">
        <pc:chgData name="Segreteria Distretto 2042 RI" userId="c56f1e62-5ae2-4896-b3e4-e3150beaa8cc" providerId="ADAL" clId="{8E62DFF3-3186-49C5-8856-4B32BB84575C}" dt="2025-05-09T19:57:55.214" v="9"/>
        <pc:sldMkLst>
          <pc:docMk/>
          <pc:sldMk cId="3860633752" sldId="291"/>
        </pc:sldMkLst>
      </pc:sldChg>
      <pc:sldChg chg="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1195765908" sldId="1450"/>
        </pc:sldMkLst>
      </pc:sldChg>
      <pc:sldChg chg="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3231218379" sldId="1451"/>
        </pc:sldMkLst>
      </pc:sldChg>
      <pc:sldChg chg="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2127218582" sldId="1625"/>
        </pc:sldMkLst>
      </pc:sldChg>
      <pc:sldChg chg="add">
        <pc:chgData name="Segreteria Distretto 2042 RI" userId="c56f1e62-5ae2-4896-b3e4-e3150beaa8cc" providerId="ADAL" clId="{8E62DFF3-3186-49C5-8856-4B32BB84575C}" dt="2025-05-09T19:55:22.802" v="4"/>
        <pc:sldMkLst>
          <pc:docMk/>
          <pc:sldMk cId="1079410675" sldId="1626"/>
        </pc:sldMkLst>
      </pc:sldChg>
      <pc:sldChg chg="add del">
        <pc:chgData name="Segreteria Distretto 2042 RI" userId="c56f1e62-5ae2-4896-b3e4-e3150beaa8cc" providerId="ADAL" clId="{8E62DFF3-3186-49C5-8856-4B32BB84575C}" dt="2025-05-09T19:55:22.743" v="3"/>
        <pc:sldMkLst>
          <pc:docMk/>
          <pc:sldMk cId="1600267431" sldId="1626"/>
        </pc:sldMkLst>
      </pc:sldChg>
      <pc:sldChg chg="add del">
        <pc:chgData name="Segreteria Distretto 2042 RI" userId="c56f1e62-5ae2-4896-b3e4-e3150beaa8cc" providerId="ADAL" clId="{8E62DFF3-3186-49C5-8856-4B32BB84575C}" dt="2025-05-09T19:55:22.743" v="3"/>
        <pc:sldMkLst>
          <pc:docMk/>
          <pc:sldMk cId="277236305" sldId="1627"/>
        </pc:sldMkLst>
      </pc:sldChg>
      <pc:sldChg chg="add">
        <pc:chgData name="Segreteria Distretto 2042 RI" userId="c56f1e62-5ae2-4896-b3e4-e3150beaa8cc" providerId="ADAL" clId="{8E62DFF3-3186-49C5-8856-4B32BB84575C}" dt="2025-05-09T19:55:22.802" v="4"/>
        <pc:sldMkLst>
          <pc:docMk/>
          <pc:sldMk cId="3655866739" sldId="1627"/>
        </pc:sldMkLst>
      </pc:sldChg>
      <pc:sldChg chg="modSp add mod">
        <pc:chgData name="Segreteria Distretto 2042 RI" userId="c56f1e62-5ae2-4896-b3e4-e3150beaa8cc" providerId="ADAL" clId="{8E62DFF3-3186-49C5-8856-4B32BB84575C}" dt="2025-05-09T19:55:22.902" v="5" actId="27636"/>
        <pc:sldMkLst>
          <pc:docMk/>
          <pc:sldMk cId="1303702305" sldId="1628"/>
        </pc:sldMkLst>
        <pc:spChg chg="mod">
          <ac:chgData name="Segreteria Distretto 2042 RI" userId="c56f1e62-5ae2-4896-b3e4-e3150beaa8cc" providerId="ADAL" clId="{8E62DFF3-3186-49C5-8856-4B32BB84575C}" dt="2025-05-09T19:55:22.902" v="5" actId="27636"/>
          <ac:spMkLst>
            <pc:docMk/>
            <pc:sldMk cId="1303702305" sldId="1628"/>
            <ac:spMk id="4" creationId="{977593D8-05B5-EC3E-B394-9872938E4675}"/>
          </ac:spMkLst>
        </pc:spChg>
      </pc:sldChg>
      <pc:sldChg chg="modSp add del mod">
        <pc:chgData name="Segreteria Distretto 2042 RI" userId="c56f1e62-5ae2-4896-b3e4-e3150beaa8cc" providerId="ADAL" clId="{8E62DFF3-3186-49C5-8856-4B32BB84575C}" dt="2025-05-09T19:55:22.743" v="3"/>
        <pc:sldMkLst>
          <pc:docMk/>
          <pc:sldMk cId="3401204354" sldId="1628"/>
        </pc:sldMkLst>
        <pc:spChg chg="mod">
          <ac:chgData name="Segreteria Distretto 2042 RI" userId="c56f1e62-5ae2-4896-b3e4-e3150beaa8cc" providerId="ADAL" clId="{8E62DFF3-3186-49C5-8856-4B32BB84575C}" dt="2025-05-09T19:55:22.743" v="3"/>
          <ac:spMkLst>
            <pc:docMk/>
            <pc:sldMk cId="3401204354" sldId="1628"/>
            <ac:spMk id="4" creationId="{977593D8-05B5-EC3E-B394-9872938E4675}"/>
          </ac:spMkLst>
        </pc:spChg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3496849872" sldId="1629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884670765" sldId="1630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2477912974" sldId="1631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856268119" sldId="1632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3378623644" sldId="1633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2627211379" sldId="1634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1869537798" sldId="1635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3179179093" sldId="1636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1907878030" sldId="1637"/>
        </pc:sldMkLst>
      </pc:sldChg>
      <pc:sldChg chg="add del">
        <pc:chgData name="Segreteria Distretto 2042 RI" userId="c56f1e62-5ae2-4896-b3e4-e3150beaa8cc" providerId="ADAL" clId="{8E62DFF3-3186-49C5-8856-4B32BB84575C}" dt="2025-05-09T19:55:22.802" v="4"/>
        <pc:sldMkLst>
          <pc:docMk/>
          <pc:sldMk cId="3774630360" sldId="1638"/>
        </pc:sldMkLst>
      </pc:sldChg>
      <pc:sldChg chg="add del">
        <pc:chgData name="Segreteria Distretto 2042 RI" userId="c56f1e62-5ae2-4896-b3e4-e3150beaa8cc" providerId="ADAL" clId="{8E62DFF3-3186-49C5-8856-4B32BB84575C}" dt="2025-05-09T19:55:22.743" v="3"/>
        <pc:sldMkLst>
          <pc:docMk/>
          <pc:sldMk cId="1527383889" sldId="1639"/>
        </pc:sldMkLst>
      </pc:sldChg>
      <pc:sldChg chg="add del">
        <pc:chgData name="Segreteria Distretto 2042 RI" userId="c56f1e62-5ae2-4896-b3e4-e3150beaa8cc" providerId="ADAL" clId="{8E62DFF3-3186-49C5-8856-4B32BB84575C}" dt="2025-05-09T19:55:33.068" v="6" actId="47"/>
        <pc:sldMkLst>
          <pc:docMk/>
          <pc:sldMk cId="2800196445" sldId="1639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3238529840" sldId="1639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4095024831" sldId="1639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2321669134" sldId="1640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4150893903" sldId="1640"/>
        </pc:sldMkLst>
      </pc:sldChg>
      <pc:sldChg chg="add del">
        <pc:chgData name="Segreteria Distretto 2042 RI" userId="c56f1e62-5ae2-4896-b3e4-e3150beaa8cc" providerId="ADAL" clId="{8E62DFF3-3186-49C5-8856-4B32BB84575C}" dt="2025-05-09T19:57:55.214" v="9"/>
        <pc:sldMkLst>
          <pc:docMk/>
          <pc:sldMk cId="103389939" sldId="1641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2729194189" sldId="1642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3677589187" sldId="1642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196154001" sldId="1643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1630403794" sldId="1643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2027393456" sldId="1644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2134245546" sldId="1644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2074844405" sldId="1645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2582722428" sldId="1645"/>
        </pc:sldMkLst>
      </pc:sldChg>
      <pc:sldChg chg="add del">
        <pc:chgData name="Segreteria Distretto 2042 RI" userId="c56f1e62-5ae2-4896-b3e4-e3150beaa8cc" providerId="ADAL" clId="{8E62DFF3-3186-49C5-8856-4B32BB84575C}" dt="2025-05-09T19:57:55.183" v="8"/>
        <pc:sldMkLst>
          <pc:docMk/>
          <pc:sldMk cId="1787204145" sldId="1646"/>
        </pc:sldMkLst>
      </pc:sldChg>
      <pc:sldChg chg="add">
        <pc:chgData name="Segreteria Distretto 2042 RI" userId="c56f1e62-5ae2-4896-b3e4-e3150beaa8cc" providerId="ADAL" clId="{8E62DFF3-3186-49C5-8856-4B32BB84575C}" dt="2025-05-09T19:57:55.214" v="9"/>
        <pc:sldMkLst>
          <pc:docMk/>
          <pc:sldMk cId="3424163178" sldId="164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1FBC0A-BB35-4BA3-8D59-48C9D8357146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52C7AD4D-4056-444E-9BD9-8D57B8DEEEDA}">
      <dgm:prSet phldrT="[Testo]"/>
      <dgm:spPr>
        <a:solidFill>
          <a:srgbClr val="17458F"/>
        </a:solidFill>
      </dgm:spPr>
      <dgm:t>
        <a:bodyPr/>
        <a:lstStyle/>
        <a:p>
          <a:r>
            <a:rPr lang="it-IT"/>
            <a:t>AZIONE INTERNA</a:t>
          </a:r>
        </a:p>
      </dgm:t>
    </dgm:pt>
    <dgm:pt modelId="{6EC90A35-4AA8-4533-90D7-E5554C6CA1DF}" type="parTrans" cxnId="{FE76991E-D72A-449A-B156-91140B08DF92}">
      <dgm:prSet/>
      <dgm:spPr/>
      <dgm:t>
        <a:bodyPr/>
        <a:lstStyle/>
        <a:p>
          <a:endParaRPr lang="it-IT"/>
        </a:p>
      </dgm:t>
    </dgm:pt>
    <dgm:pt modelId="{31F7948B-1884-4941-BEA2-CE720960D11A}" type="sibTrans" cxnId="{FE76991E-D72A-449A-B156-91140B08DF92}">
      <dgm:prSet/>
      <dgm:spPr/>
      <dgm:t>
        <a:bodyPr/>
        <a:lstStyle/>
        <a:p>
          <a:r>
            <a:rPr lang="it-IT"/>
            <a:t>ALBERTO GANNA</a:t>
          </a:r>
        </a:p>
      </dgm:t>
    </dgm:pt>
    <dgm:pt modelId="{6F4BDD07-BCC6-4E72-ACEE-442816620DF2}">
      <dgm:prSet phldrT="[Testo]"/>
      <dgm:spPr>
        <a:solidFill>
          <a:srgbClr val="F7A81B"/>
        </a:solidFill>
      </dgm:spPr>
      <dgm:t>
        <a:bodyPr/>
        <a:lstStyle/>
        <a:p>
          <a:r>
            <a:rPr lang="it-IT"/>
            <a:t>APPRENDIMENTO</a:t>
          </a:r>
        </a:p>
      </dgm:t>
    </dgm:pt>
    <dgm:pt modelId="{796C9AA8-04B0-459A-A336-8048A71FADE6}" type="parTrans" cxnId="{C146BF74-FD97-4ECE-82C1-542342C4DE23}">
      <dgm:prSet/>
      <dgm:spPr/>
      <dgm:t>
        <a:bodyPr/>
        <a:lstStyle/>
        <a:p>
          <a:endParaRPr lang="it-IT"/>
        </a:p>
      </dgm:t>
    </dgm:pt>
    <dgm:pt modelId="{919D36CF-AB09-445C-BFBC-10A46806FD6A}" type="sibTrans" cxnId="{C146BF74-FD97-4ECE-82C1-542342C4DE23}">
      <dgm:prSet/>
      <dgm:spPr/>
      <dgm:t>
        <a:bodyPr/>
        <a:lstStyle/>
        <a:p>
          <a:r>
            <a:rPr lang="it-IT"/>
            <a:t>PAOLO PAGANI</a:t>
          </a:r>
        </a:p>
      </dgm:t>
    </dgm:pt>
    <dgm:pt modelId="{92555BCE-DD90-4569-848B-DAEEDA87BF7A}">
      <dgm:prSet phldrT="[Testo]"/>
      <dgm:spPr>
        <a:solidFill>
          <a:srgbClr val="01B4E7"/>
        </a:solidFill>
      </dgm:spPr>
      <dgm:t>
        <a:bodyPr/>
        <a:lstStyle/>
        <a:p>
          <a:r>
            <a:rPr lang="it-IT"/>
            <a:t>ALUMNI</a:t>
          </a:r>
        </a:p>
      </dgm:t>
    </dgm:pt>
    <dgm:pt modelId="{D3C2E000-9DFA-4F04-9FD2-8FCD55130301}" type="parTrans" cxnId="{A4BF637B-F61B-4B9F-A6B5-3C6F01392BFA}">
      <dgm:prSet/>
      <dgm:spPr/>
      <dgm:t>
        <a:bodyPr/>
        <a:lstStyle/>
        <a:p>
          <a:endParaRPr lang="it-IT"/>
        </a:p>
      </dgm:t>
    </dgm:pt>
    <dgm:pt modelId="{4FEF3BB3-8524-4EC4-9B76-A67DD6D28989}" type="sibTrans" cxnId="{A4BF637B-F61B-4B9F-A6B5-3C6F01392BFA}">
      <dgm:prSet/>
      <dgm:spPr/>
      <dgm:t>
        <a:bodyPr/>
        <a:lstStyle/>
        <a:p>
          <a:r>
            <a:rPr lang="it-IT"/>
            <a:t>LUCIA FERRAJOLI</a:t>
          </a:r>
        </a:p>
      </dgm:t>
    </dgm:pt>
    <dgm:pt modelId="{E97B14D7-B3D9-4C0E-BF1E-A03F7FE4F76C}">
      <dgm:prSet phldrT="[Testo]"/>
      <dgm:spPr>
        <a:solidFill>
          <a:srgbClr val="005DAA"/>
        </a:solidFill>
      </dgm:spPr>
      <dgm:t>
        <a:bodyPr/>
        <a:lstStyle/>
        <a:p>
          <a:r>
            <a:rPr lang="it-IT"/>
            <a:t>MEMBERSHIP</a:t>
          </a:r>
        </a:p>
      </dgm:t>
    </dgm:pt>
    <dgm:pt modelId="{5F4721CF-4C0D-4CCC-A722-CF32B9B73EEC}" type="parTrans" cxnId="{05ED5FB6-8DC4-46EA-B685-0E8D82D09DCB}">
      <dgm:prSet/>
      <dgm:spPr/>
      <dgm:t>
        <a:bodyPr/>
        <a:lstStyle/>
        <a:p>
          <a:endParaRPr lang="it-IT"/>
        </a:p>
      </dgm:t>
    </dgm:pt>
    <dgm:pt modelId="{CA1DD519-8823-41F1-BA58-68E5430B51C0}" type="sibTrans" cxnId="{05ED5FB6-8DC4-46EA-B685-0E8D82D09DCB}">
      <dgm:prSet/>
      <dgm:spPr/>
      <dgm:t>
        <a:bodyPr/>
        <a:lstStyle/>
        <a:p>
          <a:r>
            <a:rPr lang="it-IT"/>
            <a:t>MATTEO CERIZZA</a:t>
          </a:r>
        </a:p>
      </dgm:t>
    </dgm:pt>
    <dgm:pt modelId="{965A62D9-96E0-4727-BFE0-4C2C0C3E0854}" type="pres">
      <dgm:prSet presAssocID="{8A1FBC0A-BB35-4BA3-8D59-48C9D835714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090C3E8-0C8F-4304-9C3D-B819A408F77D}" type="pres">
      <dgm:prSet presAssocID="{52C7AD4D-4056-444E-9BD9-8D57B8DEEEDA}" presName="hierRoot1" presStyleCnt="0">
        <dgm:presLayoutVars>
          <dgm:hierBranch val="init"/>
        </dgm:presLayoutVars>
      </dgm:prSet>
      <dgm:spPr/>
    </dgm:pt>
    <dgm:pt modelId="{55EA5ED5-4778-4AEF-9152-780D8E8A8BD0}" type="pres">
      <dgm:prSet presAssocID="{52C7AD4D-4056-444E-9BD9-8D57B8DEEEDA}" presName="rootComposite1" presStyleCnt="0"/>
      <dgm:spPr/>
    </dgm:pt>
    <dgm:pt modelId="{2D36168E-2A7A-47FC-A6D5-5E43DE44586D}" type="pres">
      <dgm:prSet presAssocID="{52C7AD4D-4056-444E-9BD9-8D57B8DEEEDA}" presName="rootText1" presStyleLbl="node0" presStyleIdx="0" presStyleCnt="1">
        <dgm:presLayoutVars>
          <dgm:chMax/>
          <dgm:chPref val="3"/>
        </dgm:presLayoutVars>
      </dgm:prSet>
      <dgm:spPr/>
    </dgm:pt>
    <dgm:pt modelId="{CE5C83D5-31AB-4A9E-9804-E8150EBD54BC}" type="pres">
      <dgm:prSet presAssocID="{52C7AD4D-4056-444E-9BD9-8D57B8DEEEDA}" presName="titleText1" presStyleLbl="fgAcc0" presStyleIdx="0" presStyleCnt="1" custLinFactNeighborX="2711" custLinFactNeighborY="8387">
        <dgm:presLayoutVars>
          <dgm:chMax val="0"/>
          <dgm:chPref val="0"/>
        </dgm:presLayoutVars>
      </dgm:prSet>
      <dgm:spPr/>
    </dgm:pt>
    <dgm:pt modelId="{BF809306-29A8-41E9-9AC0-0AD2E337FB4A}" type="pres">
      <dgm:prSet presAssocID="{52C7AD4D-4056-444E-9BD9-8D57B8DEEEDA}" presName="rootConnector1" presStyleLbl="node1" presStyleIdx="0" presStyleCnt="3"/>
      <dgm:spPr/>
    </dgm:pt>
    <dgm:pt modelId="{933AF1E9-E367-4B80-B291-2916D126CDD7}" type="pres">
      <dgm:prSet presAssocID="{52C7AD4D-4056-444E-9BD9-8D57B8DEEEDA}" presName="hierChild2" presStyleCnt="0"/>
      <dgm:spPr/>
    </dgm:pt>
    <dgm:pt modelId="{1A92EBBF-DBEC-426C-B868-727836AB3957}" type="pres">
      <dgm:prSet presAssocID="{796C9AA8-04B0-459A-A336-8048A71FADE6}" presName="Name37" presStyleLbl="parChTrans1D2" presStyleIdx="0" presStyleCnt="3"/>
      <dgm:spPr/>
    </dgm:pt>
    <dgm:pt modelId="{C4DD32C3-F7D7-4A67-8ED0-9FE4287E4580}" type="pres">
      <dgm:prSet presAssocID="{6F4BDD07-BCC6-4E72-ACEE-442816620DF2}" presName="hierRoot2" presStyleCnt="0">
        <dgm:presLayoutVars>
          <dgm:hierBranch val="init"/>
        </dgm:presLayoutVars>
      </dgm:prSet>
      <dgm:spPr/>
    </dgm:pt>
    <dgm:pt modelId="{3884316A-B82A-4CDE-9B0B-88FE9D0EAF75}" type="pres">
      <dgm:prSet presAssocID="{6F4BDD07-BCC6-4E72-ACEE-442816620DF2}" presName="rootComposite" presStyleCnt="0"/>
      <dgm:spPr/>
    </dgm:pt>
    <dgm:pt modelId="{DF69DFFE-2DB0-43A6-BB75-B14B5103CEA4}" type="pres">
      <dgm:prSet presAssocID="{6F4BDD07-BCC6-4E72-ACEE-442816620DF2}" presName="rootText" presStyleLbl="node1" presStyleIdx="0" presStyleCnt="3">
        <dgm:presLayoutVars>
          <dgm:chMax/>
          <dgm:chPref val="3"/>
        </dgm:presLayoutVars>
      </dgm:prSet>
      <dgm:spPr/>
    </dgm:pt>
    <dgm:pt modelId="{9BD386C0-565B-47DB-8030-624277A39435}" type="pres">
      <dgm:prSet presAssocID="{6F4BDD07-BCC6-4E72-ACEE-442816620DF2}" presName="titleText2" presStyleLbl="fgAcc1" presStyleIdx="0" presStyleCnt="3">
        <dgm:presLayoutVars>
          <dgm:chMax val="0"/>
          <dgm:chPref val="0"/>
        </dgm:presLayoutVars>
      </dgm:prSet>
      <dgm:spPr/>
    </dgm:pt>
    <dgm:pt modelId="{471926AE-11C6-4E53-87C6-721501E9D842}" type="pres">
      <dgm:prSet presAssocID="{6F4BDD07-BCC6-4E72-ACEE-442816620DF2}" presName="rootConnector" presStyleLbl="node2" presStyleIdx="0" presStyleCnt="0"/>
      <dgm:spPr/>
    </dgm:pt>
    <dgm:pt modelId="{0704B798-ACDE-4E17-BF30-1CC393562819}" type="pres">
      <dgm:prSet presAssocID="{6F4BDD07-BCC6-4E72-ACEE-442816620DF2}" presName="hierChild4" presStyleCnt="0"/>
      <dgm:spPr/>
    </dgm:pt>
    <dgm:pt modelId="{0DB98424-60E4-47DA-BADB-1F0CA86ADC1F}" type="pres">
      <dgm:prSet presAssocID="{6F4BDD07-BCC6-4E72-ACEE-442816620DF2}" presName="hierChild5" presStyleCnt="0"/>
      <dgm:spPr/>
    </dgm:pt>
    <dgm:pt modelId="{15B3CD20-18F5-4283-BB3D-6503495B1FDF}" type="pres">
      <dgm:prSet presAssocID="{D3C2E000-9DFA-4F04-9FD2-8FCD55130301}" presName="Name37" presStyleLbl="parChTrans1D2" presStyleIdx="1" presStyleCnt="3"/>
      <dgm:spPr/>
    </dgm:pt>
    <dgm:pt modelId="{38942623-D59B-4DCA-9B66-600641368529}" type="pres">
      <dgm:prSet presAssocID="{92555BCE-DD90-4569-848B-DAEEDA87BF7A}" presName="hierRoot2" presStyleCnt="0">
        <dgm:presLayoutVars>
          <dgm:hierBranch val="init"/>
        </dgm:presLayoutVars>
      </dgm:prSet>
      <dgm:spPr/>
    </dgm:pt>
    <dgm:pt modelId="{1EEA117C-20E8-4069-B55E-370235C6B2FA}" type="pres">
      <dgm:prSet presAssocID="{92555BCE-DD90-4569-848B-DAEEDA87BF7A}" presName="rootComposite" presStyleCnt="0"/>
      <dgm:spPr/>
    </dgm:pt>
    <dgm:pt modelId="{706B3ADD-C7F8-40DE-A79D-8B274A05542A}" type="pres">
      <dgm:prSet presAssocID="{92555BCE-DD90-4569-848B-DAEEDA87BF7A}" presName="rootText" presStyleLbl="node1" presStyleIdx="1" presStyleCnt="3">
        <dgm:presLayoutVars>
          <dgm:chMax/>
          <dgm:chPref val="3"/>
        </dgm:presLayoutVars>
      </dgm:prSet>
      <dgm:spPr/>
    </dgm:pt>
    <dgm:pt modelId="{C46F00AB-2D2D-4240-8527-41FD18B82975}" type="pres">
      <dgm:prSet presAssocID="{92555BCE-DD90-4569-848B-DAEEDA87BF7A}" presName="titleText2" presStyleLbl="fgAcc1" presStyleIdx="1" presStyleCnt="3">
        <dgm:presLayoutVars>
          <dgm:chMax val="0"/>
          <dgm:chPref val="0"/>
        </dgm:presLayoutVars>
      </dgm:prSet>
      <dgm:spPr/>
    </dgm:pt>
    <dgm:pt modelId="{7084839B-21CE-42E8-9842-899CC06AC886}" type="pres">
      <dgm:prSet presAssocID="{92555BCE-DD90-4569-848B-DAEEDA87BF7A}" presName="rootConnector" presStyleLbl="node2" presStyleIdx="0" presStyleCnt="0"/>
      <dgm:spPr/>
    </dgm:pt>
    <dgm:pt modelId="{77BAE3FD-7459-49F6-A317-BC3077872C87}" type="pres">
      <dgm:prSet presAssocID="{92555BCE-DD90-4569-848B-DAEEDA87BF7A}" presName="hierChild4" presStyleCnt="0"/>
      <dgm:spPr/>
    </dgm:pt>
    <dgm:pt modelId="{AD4AE099-4763-4E7D-A777-17AE8BCE4BA8}" type="pres">
      <dgm:prSet presAssocID="{92555BCE-DD90-4569-848B-DAEEDA87BF7A}" presName="hierChild5" presStyleCnt="0"/>
      <dgm:spPr/>
    </dgm:pt>
    <dgm:pt modelId="{DE6F64D2-1096-477F-8475-FC9A3E8F57D4}" type="pres">
      <dgm:prSet presAssocID="{5F4721CF-4C0D-4CCC-A722-CF32B9B73EEC}" presName="Name37" presStyleLbl="parChTrans1D2" presStyleIdx="2" presStyleCnt="3"/>
      <dgm:spPr/>
    </dgm:pt>
    <dgm:pt modelId="{E88BD479-62D1-4880-91E6-66C72F65D4CD}" type="pres">
      <dgm:prSet presAssocID="{E97B14D7-B3D9-4C0E-BF1E-A03F7FE4F76C}" presName="hierRoot2" presStyleCnt="0">
        <dgm:presLayoutVars>
          <dgm:hierBranch val="init"/>
        </dgm:presLayoutVars>
      </dgm:prSet>
      <dgm:spPr/>
    </dgm:pt>
    <dgm:pt modelId="{E1C9C8C8-F73B-4AC9-B586-1E40605706E7}" type="pres">
      <dgm:prSet presAssocID="{E97B14D7-B3D9-4C0E-BF1E-A03F7FE4F76C}" presName="rootComposite" presStyleCnt="0"/>
      <dgm:spPr/>
    </dgm:pt>
    <dgm:pt modelId="{8290FB1A-3437-4FDC-846B-7631E5FE48B6}" type="pres">
      <dgm:prSet presAssocID="{E97B14D7-B3D9-4C0E-BF1E-A03F7FE4F76C}" presName="rootText" presStyleLbl="node1" presStyleIdx="2" presStyleCnt="3">
        <dgm:presLayoutVars>
          <dgm:chMax/>
          <dgm:chPref val="3"/>
        </dgm:presLayoutVars>
      </dgm:prSet>
      <dgm:spPr/>
    </dgm:pt>
    <dgm:pt modelId="{D7CE7963-5A58-48DB-8119-22533B1405C1}" type="pres">
      <dgm:prSet presAssocID="{E97B14D7-B3D9-4C0E-BF1E-A03F7FE4F76C}" presName="titleText2" presStyleLbl="fgAcc1" presStyleIdx="2" presStyleCnt="3">
        <dgm:presLayoutVars>
          <dgm:chMax val="0"/>
          <dgm:chPref val="0"/>
        </dgm:presLayoutVars>
      </dgm:prSet>
      <dgm:spPr/>
    </dgm:pt>
    <dgm:pt modelId="{6E52C5F5-B246-4A02-B97D-C19A9B3C312C}" type="pres">
      <dgm:prSet presAssocID="{E97B14D7-B3D9-4C0E-BF1E-A03F7FE4F76C}" presName="rootConnector" presStyleLbl="node2" presStyleIdx="0" presStyleCnt="0"/>
      <dgm:spPr/>
    </dgm:pt>
    <dgm:pt modelId="{56668EC5-F102-47BE-94A1-6C999E133F6A}" type="pres">
      <dgm:prSet presAssocID="{E97B14D7-B3D9-4C0E-BF1E-A03F7FE4F76C}" presName="hierChild4" presStyleCnt="0"/>
      <dgm:spPr/>
    </dgm:pt>
    <dgm:pt modelId="{875C158D-92A0-4101-AD56-91BA7EE3FC86}" type="pres">
      <dgm:prSet presAssocID="{E97B14D7-B3D9-4C0E-BF1E-A03F7FE4F76C}" presName="hierChild5" presStyleCnt="0"/>
      <dgm:spPr/>
    </dgm:pt>
    <dgm:pt modelId="{7897980C-6ABF-4658-86B0-20ABF1622607}" type="pres">
      <dgm:prSet presAssocID="{52C7AD4D-4056-444E-9BD9-8D57B8DEEEDA}" presName="hierChild3" presStyleCnt="0"/>
      <dgm:spPr/>
    </dgm:pt>
  </dgm:ptLst>
  <dgm:cxnLst>
    <dgm:cxn modelId="{89409613-834E-4408-92CA-145B1F214526}" type="presOf" srcId="{919D36CF-AB09-445C-BFBC-10A46806FD6A}" destId="{9BD386C0-565B-47DB-8030-624277A39435}" srcOrd="0" destOrd="0" presId="urn:microsoft.com/office/officeart/2008/layout/NameandTitleOrganizationalChart"/>
    <dgm:cxn modelId="{FE76991E-D72A-449A-B156-91140B08DF92}" srcId="{8A1FBC0A-BB35-4BA3-8D59-48C9D8357146}" destId="{52C7AD4D-4056-444E-9BD9-8D57B8DEEEDA}" srcOrd="0" destOrd="0" parTransId="{6EC90A35-4AA8-4533-90D7-E5554C6CA1DF}" sibTransId="{31F7948B-1884-4941-BEA2-CE720960D11A}"/>
    <dgm:cxn modelId="{22AD6646-D475-4EF0-9A25-392B114770C8}" type="presOf" srcId="{52C7AD4D-4056-444E-9BD9-8D57B8DEEEDA}" destId="{2D36168E-2A7A-47FC-A6D5-5E43DE44586D}" srcOrd="0" destOrd="0" presId="urn:microsoft.com/office/officeart/2008/layout/NameandTitleOrganizationalChart"/>
    <dgm:cxn modelId="{62C0F650-232E-496E-83F5-A1A3F9CC68C0}" type="presOf" srcId="{5F4721CF-4C0D-4CCC-A722-CF32B9B73EEC}" destId="{DE6F64D2-1096-477F-8475-FC9A3E8F57D4}" srcOrd="0" destOrd="0" presId="urn:microsoft.com/office/officeart/2008/layout/NameandTitleOrganizationalChart"/>
    <dgm:cxn modelId="{75E90E65-EDA6-4911-97A6-AF3B2445CA72}" type="presOf" srcId="{796C9AA8-04B0-459A-A336-8048A71FADE6}" destId="{1A92EBBF-DBEC-426C-B868-727836AB3957}" srcOrd="0" destOrd="0" presId="urn:microsoft.com/office/officeart/2008/layout/NameandTitleOrganizationalChart"/>
    <dgm:cxn modelId="{C0BBFC68-2597-4678-BE0E-6141240C1A8E}" type="presOf" srcId="{31F7948B-1884-4941-BEA2-CE720960D11A}" destId="{CE5C83D5-31AB-4A9E-9804-E8150EBD54BC}" srcOrd="0" destOrd="0" presId="urn:microsoft.com/office/officeart/2008/layout/NameandTitleOrganizationalChart"/>
    <dgm:cxn modelId="{C146BF74-FD97-4ECE-82C1-542342C4DE23}" srcId="{52C7AD4D-4056-444E-9BD9-8D57B8DEEEDA}" destId="{6F4BDD07-BCC6-4E72-ACEE-442816620DF2}" srcOrd="0" destOrd="0" parTransId="{796C9AA8-04B0-459A-A336-8048A71FADE6}" sibTransId="{919D36CF-AB09-445C-BFBC-10A46806FD6A}"/>
    <dgm:cxn modelId="{A4BF637B-F61B-4B9F-A6B5-3C6F01392BFA}" srcId="{52C7AD4D-4056-444E-9BD9-8D57B8DEEEDA}" destId="{92555BCE-DD90-4569-848B-DAEEDA87BF7A}" srcOrd="1" destOrd="0" parTransId="{D3C2E000-9DFA-4F04-9FD2-8FCD55130301}" sibTransId="{4FEF3BB3-8524-4EC4-9B76-A67DD6D28989}"/>
    <dgm:cxn modelId="{5F6BAD7D-C157-4FFB-ABF9-777C3F8C1B02}" type="presOf" srcId="{D3C2E000-9DFA-4F04-9FD2-8FCD55130301}" destId="{15B3CD20-18F5-4283-BB3D-6503495B1FDF}" srcOrd="0" destOrd="0" presId="urn:microsoft.com/office/officeart/2008/layout/NameandTitleOrganizationalChart"/>
    <dgm:cxn modelId="{EC192897-681D-49E6-B673-E087B2B8E486}" type="presOf" srcId="{6F4BDD07-BCC6-4E72-ACEE-442816620DF2}" destId="{DF69DFFE-2DB0-43A6-BB75-B14B5103CEA4}" srcOrd="0" destOrd="0" presId="urn:microsoft.com/office/officeart/2008/layout/NameandTitleOrganizationalChart"/>
    <dgm:cxn modelId="{F1BD64AC-4A2E-4009-8793-09CB1472D270}" type="presOf" srcId="{E97B14D7-B3D9-4C0E-BF1E-A03F7FE4F76C}" destId="{8290FB1A-3437-4FDC-846B-7631E5FE48B6}" srcOrd="0" destOrd="0" presId="urn:microsoft.com/office/officeart/2008/layout/NameandTitleOrganizationalChart"/>
    <dgm:cxn modelId="{F4C359B4-A7B3-4CA7-A252-19EB283A0BF5}" type="presOf" srcId="{6F4BDD07-BCC6-4E72-ACEE-442816620DF2}" destId="{471926AE-11C6-4E53-87C6-721501E9D842}" srcOrd="1" destOrd="0" presId="urn:microsoft.com/office/officeart/2008/layout/NameandTitleOrganizationalChart"/>
    <dgm:cxn modelId="{05ED5FB6-8DC4-46EA-B685-0E8D82D09DCB}" srcId="{52C7AD4D-4056-444E-9BD9-8D57B8DEEEDA}" destId="{E97B14D7-B3D9-4C0E-BF1E-A03F7FE4F76C}" srcOrd="2" destOrd="0" parTransId="{5F4721CF-4C0D-4CCC-A722-CF32B9B73EEC}" sibTransId="{CA1DD519-8823-41F1-BA58-68E5430B51C0}"/>
    <dgm:cxn modelId="{B7DCC1BA-42DF-437E-ADEC-F43011DD292E}" type="presOf" srcId="{92555BCE-DD90-4569-848B-DAEEDA87BF7A}" destId="{706B3ADD-C7F8-40DE-A79D-8B274A05542A}" srcOrd="0" destOrd="0" presId="urn:microsoft.com/office/officeart/2008/layout/NameandTitleOrganizationalChart"/>
    <dgm:cxn modelId="{E37F6ABB-1AF3-44F2-878D-A0ADAEE15F1A}" type="presOf" srcId="{92555BCE-DD90-4569-848B-DAEEDA87BF7A}" destId="{7084839B-21CE-42E8-9842-899CC06AC886}" srcOrd="1" destOrd="0" presId="urn:microsoft.com/office/officeart/2008/layout/NameandTitleOrganizationalChart"/>
    <dgm:cxn modelId="{C8F5AABD-A488-4813-9143-7A8FEE9C3C69}" type="presOf" srcId="{4FEF3BB3-8524-4EC4-9B76-A67DD6D28989}" destId="{C46F00AB-2D2D-4240-8527-41FD18B82975}" srcOrd="0" destOrd="0" presId="urn:microsoft.com/office/officeart/2008/layout/NameandTitleOrganizationalChart"/>
    <dgm:cxn modelId="{3E04E1D3-05F7-4372-BE0D-E61207EBD8E3}" type="presOf" srcId="{E97B14D7-B3D9-4C0E-BF1E-A03F7FE4F76C}" destId="{6E52C5F5-B246-4A02-B97D-C19A9B3C312C}" srcOrd="1" destOrd="0" presId="urn:microsoft.com/office/officeart/2008/layout/NameandTitleOrganizationalChart"/>
    <dgm:cxn modelId="{BE5F7CDA-B35B-436E-9325-4EAEA89CD8A5}" type="presOf" srcId="{8A1FBC0A-BB35-4BA3-8D59-48C9D8357146}" destId="{965A62D9-96E0-4727-BFE0-4C2C0C3E0854}" srcOrd="0" destOrd="0" presId="urn:microsoft.com/office/officeart/2008/layout/NameandTitleOrganizationalChart"/>
    <dgm:cxn modelId="{CDCB0EEA-2BDB-4184-B408-31DDAB00EC40}" type="presOf" srcId="{CA1DD519-8823-41F1-BA58-68E5430B51C0}" destId="{D7CE7963-5A58-48DB-8119-22533B1405C1}" srcOrd="0" destOrd="0" presId="urn:microsoft.com/office/officeart/2008/layout/NameandTitleOrganizationalChart"/>
    <dgm:cxn modelId="{7FBBDAF0-6F92-42D7-A339-A6AC3E5D6A9A}" type="presOf" srcId="{52C7AD4D-4056-444E-9BD9-8D57B8DEEEDA}" destId="{BF809306-29A8-41E9-9AC0-0AD2E337FB4A}" srcOrd="1" destOrd="0" presId="urn:microsoft.com/office/officeart/2008/layout/NameandTitleOrganizationalChart"/>
    <dgm:cxn modelId="{201A666D-84E7-4801-949F-24F8B39F9A3A}" type="presParOf" srcId="{965A62D9-96E0-4727-BFE0-4C2C0C3E0854}" destId="{A090C3E8-0C8F-4304-9C3D-B819A408F77D}" srcOrd="0" destOrd="0" presId="urn:microsoft.com/office/officeart/2008/layout/NameandTitleOrganizationalChart"/>
    <dgm:cxn modelId="{714149F2-D520-4E24-8CB2-2EEEC7597610}" type="presParOf" srcId="{A090C3E8-0C8F-4304-9C3D-B819A408F77D}" destId="{55EA5ED5-4778-4AEF-9152-780D8E8A8BD0}" srcOrd="0" destOrd="0" presId="urn:microsoft.com/office/officeart/2008/layout/NameandTitleOrganizationalChart"/>
    <dgm:cxn modelId="{BE251FE0-A204-470D-B2AD-7E4AE1B2D767}" type="presParOf" srcId="{55EA5ED5-4778-4AEF-9152-780D8E8A8BD0}" destId="{2D36168E-2A7A-47FC-A6D5-5E43DE44586D}" srcOrd="0" destOrd="0" presId="urn:microsoft.com/office/officeart/2008/layout/NameandTitleOrganizationalChart"/>
    <dgm:cxn modelId="{EE0CAA51-5528-4C3C-B156-65808455DC25}" type="presParOf" srcId="{55EA5ED5-4778-4AEF-9152-780D8E8A8BD0}" destId="{CE5C83D5-31AB-4A9E-9804-E8150EBD54BC}" srcOrd="1" destOrd="0" presId="urn:microsoft.com/office/officeart/2008/layout/NameandTitleOrganizationalChart"/>
    <dgm:cxn modelId="{50E2C901-1AFE-490E-98A8-A4D9DA0F59C5}" type="presParOf" srcId="{55EA5ED5-4778-4AEF-9152-780D8E8A8BD0}" destId="{BF809306-29A8-41E9-9AC0-0AD2E337FB4A}" srcOrd="2" destOrd="0" presId="urn:microsoft.com/office/officeart/2008/layout/NameandTitleOrganizationalChart"/>
    <dgm:cxn modelId="{86BA2101-CC4B-4238-8653-BEBAF16CE209}" type="presParOf" srcId="{A090C3E8-0C8F-4304-9C3D-B819A408F77D}" destId="{933AF1E9-E367-4B80-B291-2916D126CDD7}" srcOrd="1" destOrd="0" presId="urn:microsoft.com/office/officeart/2008/layout/NameandTitleOrganizationalChart"/>
    <dgm:cxn modelId="{0EF563C3-2415-4B59-A542-109F35A34986}" type="presParOf" srcId="{933AF1E9-E367-4B80-B291-2916D126CDD7}" destId="{1A92EBBF-DBEC-426C-B868-727836AB3957}" srcOrd="0" destOrd="0" presId="urn:microsoft.com/office/officeart/2008/layout/NameandTitleOrganizationalChart"/>
    <dgm:cxn modelId="{A36B2AA8-C78E-41FE-9285-9DAA7BB51881}" type="presParOf" srcId="{933AF1E9-E367-4B80-B291-2916D126CDD7}" destId="{C4DD32C3-F7D7-4A67-8ED0-9FE4287E4580}" srcOrd="1" destOrd="0" presId="urn:microsoft.com/office/officeart/2008/layout/NameandTitleOrganizationalChart"/>
    <dgm:cxn modelId="{8EA3EC58-E727-4235-9442-FC7C525BA744}" type="presParOf" srcId="{C4DD32C3-F7D7-4A67-8ED0-9FE4287E4580}" destId="{3884316A-B82A-4CDE-9B0B-88FE9D0EAF75}" srcOrd="0" destOrd="0" presId="urn:microsoft.com/office/officeart/2008/layout/NameandTitleOrganizationalChart"/>
    <dgm:cxn modelId="{3E43DF83-1295-46C1-8FCC-C056C30E4638}" type="presParOf" srcId="{3884316A-B82A-4CDE-9B0B-88FE9D0EAF75}" destId="{DF69DFFE-2DB0-43A6-BB75-B14B5103CEA4}" srcOrd="0" destOrd="0" presId="urn:microsoft.com/office/officeart/2008/layout/NameandTitleOrganizationalChart"/>
    <dgm:cxn modelId="{F4646272-9353-4F64-A62B-FFF93D3E4CEF}" type="presParOf" srcId="{3884316A-B82A-4CDE-9B0B-88FE9D0EAF75}" destId="{9BD386C0-565B-47DB-8030-624277A39435}" srcOrd="1" destOrd="0" presId="urn:microsoft.com/office/officeart/2008/layout/NameandTitleOrganizationalChart"/>
    <dgm:cxn modelId="{BB5161E8-EF98-4721-AAD5-E2DCD20C8470}" type="presParOf" srcId="{3884316A-B82A-4CDE-9B0B-88FE9D0EAF75}" destId="{471926AE-11C6-4E53-87C6-721501E9D842}" srcOrd="2" destOrd="0" presId="urn:microsoft.com/office/officeart/2008/layout/NameandTitleOrganizationalChart"/>
    <dgm:cxn modelId="{4E5ABDB1-4198-42F9-B1A9-655086ADBC54}" type="presParOf" srcId="{C4DD32C3-F7D7-4A67-8ED0-9FE4287E4580}" destId="{0704B798-ACDE-4E17-BF30-1CC393562819}" srcOrd="1" destOrd="0" presId="urn:microsoft.com/office/officeart/2008/layout/NameandTitleOrganizationalChart"/>
    <dgm:cxn modelId="{0EB7F45C-EF13-46AE-8762-6FC12CBBDC07}" type="presParOf" srcId="{C4DD32C3-F7D7-4A67-8ED0-9FE4287E4580}" destId="{0DB98424-60E4-47DA-BADB-1F0CA86ADC1F}" srcOrd="2" destOrd="0" presId="urn:microsoft.com/office/officeart/2008/layout/NameandTitleOrganizationalChart"/>
    <dgm:cxn modelId="{386D8857-0BFE-49DB-9F20-2A6CDF18D12F}" type="presParOf" srcId="{933AF1E9-E367-4B80-B291-2916D126CDD7}" destId="{15B3CD20-18F5-4283-BB3D-6503495B1FDF}" srcOrd="2" destOrd="0" presId="urn:microsoft.com/office/officeart/2008/layout/NameandTitleOrganizationalChart"/>
    <dgm:cxn modelId="{1A772D40-D3ED-4EF9-8ECB-CD0AA0262D81}" type="presParOf" srcId="{933AF1E9-E367-4B80-B291-2916D126CDD7}" destId="{38942623-D59B-4DCA-9B66-600641368529}" srcOrd="3" destOrd="0" presId="urn:microsoft.com/office/officeart/2008/layout/NameandTitleOrganizationalChart"/>
    <dgm:cxn modelId="{6E3B847D-DD09-451A-A2D7-7734337E86F5}" type="presParOf" srcId="{38942623-D59B-4DCA-9B66-600641368529}" destId="{1EEA117C-20E8-4069-B55E-370235C6B2FA}" srcOrd="0" destOrd="0" presId="urn:microsoft.com/office/officeart/2008/layout/NameandTitleOrganizationalChart"/>
    <dgm:cxn modelId="{0975843A-F32A-4F58-A9AA-CC992F445894}" type="presParOf" srcId="{1EEA117C-20E8-4069-B55E-370235C6B2FA}" destId="{706B3ADD-C7F8-40DE-A79D-8B274A05542A}" srcOrd="0" destOrd="0" presId="urn:microsoft.com/office/officeart/2008/layout/NameandTitleOrganizationalChart"/>
    <dgm:cxn modelId="{4B3ED15E-62D0-47E3-BB00-0FC3FB12B100}" type="presParOf" srcId="{1EEA117C-20E8-4069-B55E-370235C6B2FA}" destId="{C46F00AB-2D2D-4240-8527-41FD18B82975}" srcOrd="1" destOrd="0" presId="urn:microsoft.com/office/officeart/2008/layout/NameandTitleOrganizationalChart"/>
    <dgm:cxn modelId="{AB80E823-B3A4-410F-92AD-15FAD57F9256}" type="presParOf" srcId="{1EEA117C-20E8-4069-B55E-370235C6B2FA}" destId="{7084839B-21CE-42E8-9842-899CC06AC886}" srcOrd="2" destOrd="0" presId="urn:microsoft.com/office/officeart/2008/layout/NameandTitleOrganizationalChart"/>
    <dgm:cxn modelId="{DCF8FC7C-1216-4B5D-A5ED-029B42C1471C}" type="presParOf" srcId="{38942623-D59B-4DCA-9B66-600641368529}" destId="{77BAE3FD-7459-49F6-A317-BC3077872C87}" srcOrd="1" destOrd="0" presId="urn:microsoft.com/office/officeart/2008/layout/NameandTitleOrganizationalChart"/>
    <dgm:cxn modelId="{0D2DC626-5192-4423-AA9E-C0187D7B74A5}" type="presParOf" srcId="{38942623-D59B-4DCA-9B66-600641368529}" destId="{AD4AE099-4763-4E7D-A777-17AE8BCE4BA8}" srcOrd="2" destOrd="0" presId="urn:microsoft.com/office/officeart/2008/layout/NameandTitleOrganizationalChart"/>
    <dgm:cxn modelId="{1C2FA431-736B-4681-AB80-41EE018C15F7}" type="presParOf" srcId="{933AF1E9-E367-4B80-B291-2916D126CDD7}" destId="{DE6F64D2-1096-477F-8475-FC9A3E8F57D4}" srcOrd="4" destOrd="0" presId="urn:microsoft.com/office/officeart/2008/layout/NameandTitleOrganizationalChart"/>
    <dgm:cxn modelId="{95834E41-5A11-4A00-A4E6-5A041C8B0A37}" type="presParOf" srcId="{933AF1E9-E367-4B80-B291-2916D126CDD7}" destId="{E88BD479-62D1-4880-91E6-66C72F65D4CD}" srcOrd="5" destOrd="0" presId="urn:microsoft.com/office/officeart/2008/layout/NameandTitleOrganizationalChart"/>
    <dgm:cxn modelId="{F78ACB45-17DB-45C6-9335-F7F6D083F0C6}" type="presParOf" srcId="{E88BD479-62D1-4880-91E6-66C72F65D4CD}" destId="{E1C9C8C8-F73B-4AC9-B586-1E40605706E7}" srcOrd="0" destOrd="0" presId="urn:microsoft.com/office/officeart/2008/layout/NameandTitleOrganizationalChart"/>
    <dgm:cxn modelId="{55C5ED0F-0F6D-4824-9FD7-D1EA5D0C4467}" type="presParOf" srcId="{E1C9C8C8-F73B-4AC9-B586-1E40605706E7}" destId="{8290FB1A-3437-4FDC-846B-7631E5FE48B6}" srcOrd="0" destOrd="0" presId="urn:microsoft.com/office/officeart/2008/layout/NameandTitleOrganizationalChart"/>
    <dgm:cxn modelId="{D0C0842F-9570-4AC9-B3B4-C0E69F076C7B}" type="presParOf" srcId="{E1C9C8C8-F73B-4AC9-B586-1E40605706E7}" destId="{D7CE7963-5A58-48DB-8119-22533B1405C1}" srcOrd="1" destOrd="0" presId="urn:microsoft.com/office/officeart/2008/layout/NameandTitleOrganizationalChart"/>
    <dgm:cxn modelId="{32049598-498B-4A0E-B2F2-E7AA4EA4E2BC}" type="presParOf" srcId="{E1C9C8C8-F73B-4AC9-B586-1E40605706E7}" destId="{6E52C5F5-B246-4A02-B97D-C19A9B3C312C}" srcOrd="2" destOrd="0" presId="urn:microsoft.com/office/officeart/2008/layout/NameandTitleOrganizationalChart"/>
    <dgm:cxn modelId="{EB240729-6CC9-42EC-B6AB-B5735A6B92E6}" type="presParOf" srcId="{E88BD479-62D1-4880-91E6-66C72F65D4CD}" destId="{56668EC5-F102-47BE-94A1-6C999E133F6A}" srcOrd="1" destOrd="0" presId="urn:microsoft.com/office/officeart/2008/layout/NameandTitleOrganizationalChart"/>
    <dgm:cxn modelId="{F620EF10-49AE-4200-85B5-ADBE3D8967AF}" type="presParOf" srcId="{E88BD479-62D1-4880-91E6-66C72F65D4CD}" destId="{875C158D-92A0-4101-AD56-91BA7EE3FC86}" srcOrd="2" destOrd="0" presId="urn:microsoft.com/office/officeart/2008/layout/NameandTitleOrganizationalChart"/>
    <dgm:cxn modelId="{5FED88B1-6EA3-4E24-95B7-0F5B8739B957}" type="presParOf" srcId="{A090C3E8-0C8F-4304-9C3D-B819A408F77D}" destId="{7897980C-6ABF-4658-86B0-20ABF1622607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F64D2-1096-477F-8475-FC9A3E8F57D4}">
      <dsp:nvSpPr>
        <dsp:cNvPr id="0" name=""/>
        <dsp:cNvSpPr/>
      </dsp:nvSpPr>
      <dsp:spPr>
        <a:xfrm>
          <a:off x="4601972" y="1735030"/>
          <a:ext cx="3285021" cy="732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6669"/>
              </a:lnTo>
              <a:lnTo>
                <a:pt x="3285021" y="436669"/>
              </a:lnTo>
              <a:lnTo>
                <a:pt x="3285021" y="732478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B3CD20-18F5-4283-BB3D-6503495B1FDF}">
      <dsp:nvSpPr>
        <dsp:cNvPr id="0" name=""/>
        <dsp:cNvSpPr/>
      </dsp:nvSpPr>
      <dsp:spPr>
        <a:xfrm>
          <a:off x="4556252" y="1735030"/>
          <a:ext cx="91440" cy="73247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32478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92EBBF-DBEC-426C-B868-727836AB3957}">
      <dsp:nvSpPr>
        <dsp:cNvPr id="0" name=""/>
        <dsp:cNvSpPr/>
      </dsp:nvSpPr>
      <dsp:spPr>
        <a:xfrm>
          <a:off x="1316950" y="1735030"/>
          <a:ext cx="3285021" cy="732478"/>
        </a:xfrm>
        <a:custGeom>
          <a:avLst/>
          <a:gdLst/>
          <a:ahLst/>
          <a:cxnLst/>
          <a:rect l="0" t="0" r="0" b="0"/>
          <a:pathLst>
            <a:path>
              <a:moveTo>
                <a:pt x="3285021" y="0"/>
              </a:moveTo>
              <a:lnTo>
                <a:pt x="3285021" y="436669"/>
              </a:lnTo>
              <a:lnTo>
                <a:pt x="0" y="436669"/>
              </a:lnTo>
              <a:lnTo>
                <a:pt x="0" y="732478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36168E-2A7A-47FC-A6D5-5E43DE44586D}">
      <dsp:nvSpPr>
        <dsp:cNvPr id="0" name=""/>
        <dsp:cNvSpPr/>
      </dsp:nvSpPr>
      <dsp:spPr>
        <a:xfrm>
          <a:off x="3377697" y="467279"/>
          <a:ext cx="2448549" cy="1267750"/>
        </a:xfrm>
        <a:prstGeom prst="rect">
          <a:avLst/>
        </a:prstGeom>
        <a:solidFill>
          <a:srgbClr val="17458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7889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AZIONE INTERNA</a:t>
          </a:r>
        </a:p>
      </dsp:txBody>
      <dsp:txXfrm>
        <a:off x="3377697" y="467279"/>
        <a:ext cx="2448549" cy="1267750"/>
      </dsp:txXfrm>
    </dsp:sp>
    <dsp:sp modelId="{CE5C83D5-31AB-4A9E-9804-E8150EBD54BC}">
      <dsp:nvSpPr>
        <dsp:cNvPr id="0" name=""/>
        <dsp:cNvSpPr/>
      </dsp:nvSpPr>
      <dsp:spPr>
        <a:xfrm>
          <a:off x="3927149" y="1488750"/>
          <a:ext cx="2203694" cy="42258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13335" rIns="53340" bIns="13335" numCol="1" spcCol="1270" anchor="ctr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/>
            <a:t>ALBERTO GANNA</a:t>
          </a:r>
        </a:p>
      </dsp:txBody>
      <dsp:txXfrm>
        <a:off x="3927149" y="1488750"/>
        <a:ext cx="2203694" cy="422583"/>
      </dsp:txXfrm>
    </dsp:sp>
    <dsp:sp modelId="{DF69DFFE-2DB0-43A6-BB75-B14B5103CEA4}">
      <dsp:nvSpPr>
        <dsp:cNvPr id="0" name=""/>
        <dsp:cNvSpPr/>
      </dsp:nvSpPr>
      <dsp:spPr>
        <a:xfrm>
          <a:off x="92676" y="2467508"/>
          <a:ext cx="2448549" cy="1267750"/>
        </a:xfrm>
        <a:prstGeom prst="rect">
          <a:avLst/>
        </a:prstGeom>
        <a:solidFill>
          <a:srgbClr val="F7A81B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7889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APPRENDIMENTO</a:t>
          </a:r>
        </a:p>
      </dsp:txBody>
      <dsp:txXfrm>
        <a:off x="92676" y="2467508"/>
        <a:ext cx="2448549" cy="1267750"/>
      </dsp:txXfrm>
    </dsp:sp>
    <dsp:sp modelId="{9BD386C0-565B-47DB-8030-624277A39435}">
      <dsp:nvSpPr>
        <dsp:cNvPr id="0" name=""/>
        <dsp:cNvSpPr/>
      </dsp:nvSpPr>
      <dsp:spPr>
        <a:xfrm>
          <a:off x="582386" y="3453536"/>
          <a:ext cx="2203694" cy="42258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15240" rIns="60960" bIns="152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PAOLO PAGANI</a:t>
          </a:r>
        </a:p>
      </dsp:txBody>
      <dsp:txXfrm>
        <a:off x="582386" y="3453536"/>
        <a:ext cx="2203694" cy="422583"/>
      </dsp:txXfrm>
    </dsp:sp>
    <dsp:sp modelId="{706B3ADD-C7F8-40DE-A79D-8B274A05542A}">
      <dsp:nvSpPr>
        <dsp:cNvPr id="0" name=""/>
        <dsp:cNvSpPr/>
      </dsp:nvSpPr>
      <dsp:spPr>
        <a:xfrm>
          <a:off x="3377697" y="2467508"/>
          <a:ext cx="2448549" cy="1267750"/>
        </a:xfrm>
        <a:prstGeom prst="rect">
          <a:avLst/>
        </a:prstGeom>
        <a:solidFill>
          <a:srgbClr val="01B4E7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7889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ALUMNI</a:t>
          </a:r>
        </a:p>
      </dsp:txBody>
      <dsp:txXfrm>
        <a:off x="3377697" y="2467508"/>
        <a:ext cx="2448549" cy="1267750"/>
      </dsp:txXfrm>
    </dsp:sp>
    <dsp:sp modelId="{C46F00AB-2D2D-4240-8527-41FD18B82975}">
      <dsp:nvSpPr>
        <dsp:cNvPr id="0" name=""/>
        <dsp:cNvSpPr/>
      </dsp:nvSpPr>
      <dsp:spPr>
        <a:xfrm>
          <a:off x="3867407" y="3453536"/>
          <a:ext cx="2203694" cy="42258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13335" rIns="53340" bIns="13335" numCol="1" spcCol="1270" anchor="ctr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/>
            <a:t>LUCIA FERRAJOLI</a:t>
          </a:r>
        </a:p>
      </dsp:txBody>
      <dsp:txXfrm>
        <a:off x="3867407" y="3453536"/>
        <a:ext cx="2203694" cy="422583"/>
      </dsp:txXfrm>
    </dsp:sp>
    <dsp:sp modelId="{8290FB1A-3437-4FDC-846B-7631E5FE48B6}">
      <dsp:nvSpPr>
        <dsp:cNvPr id="0" name=""/>
        <dsp:cNvSpPr/>
      </dsp:nvSpPr>
      <dsp:spPr>
        <a:xfrm>
          <a:off x="6662719" y="2467508"/>
          <a:ext cx="2448549" cy="1267750"/>
        </a:xfrm>
        <a:prstGeom prst="rect">
          <a:avLst/>
        </a:prstGeom>
        <a:solidFill>
          <a:srgbClr val="005DA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7889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MEMBERSHIP</a:t>
          </a:r>
        </a:p>
      </dsp:txBody>
      <dsp:txXfrm>
        <a:off x="6662719" y="2467508"/>
        <a:ext cx="2448549" cy="1267750"/>
      </dsp:txXfrm>
    </dsp:sp>
    <dsp:sp modelId="{D7CE7963-5A58-48DB-8119-22533B1405C1}">
      <dsp:nvSpPr>
        <dsp:cNvPr id="0" name=""/>
        <dsp:cNvSpPr/>
      </dsp:nvSpPr>
      <dsp:spPr>
        <a:xfrm>
          <a:off x="7152429" y="3453536"/>
          <a:ext cx="2203694" cy="42258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13335" rIns="53340" bIns="13335" numCol="1" spcCol="1270" anchor="ctr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/>
            <a:t>MATTEO CERIZZA</a:t>
          </a:r>
        </a:p>
      </dsp:txBody>
      <dsp:txXfrm>
        <a:off x="7152429" y="3453536"/>
        <a:ext cx="2203694" cy="422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0F115-8E9A-40F6-9716-DAB05559A388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17D31-33E7-4948-9852-A284D3CE7D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307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C122A-4039-49AC-986B-5B49807DDC69}" type="slidenum">
              <a:rPr lang="en-US" altLang="it-IT" smtClean="0"/>
              <a:pPr/>
              <a:t>18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93908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85750" y="511175"/>
            <a:ext cx="3071813" cy="17272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Stephanie </a:t>
            </a:r>
            <a:r>
              <a:rPr lang="it-IT" err="1"/>
              <a:t>Urchick</a:t>
            </a:r>
            <a:endParaRPr lang="it-IT"/>
          </a:p>
          <a:p>
            <a:r>
              <a:rPr lang="it-IT"/>
              <a:t>Mario Camargo (Brasiliano)</a:t>
            </a:r>
          </a:p>
          <a:p>
            <a:r>
              <a:rPr lang="it-IT" err="1"/>
              <a:t>Sankoo</a:t>
            </a:r>
            <a:r>
              <a:rPr lang="it-IT"/>
              <a:t> </a:t>
            </a:r>
            <a:r>
              <a:rPr lang="it-IT" err="1"/>
              <a:t>Yu</a:t>
            </a:r>
            <a:r>
              <a:rPr lang="it-IT"/>
              <a:t> (Corea del Sud)</a:t>
            </a:r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E9380E-8B7E-40D7-8B03-7F157019D54B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7834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85750" y="511175"/>
            <a:ext cx="3071813" cy="17272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spcAft>
                <a:spcPts val="600"/>
              </a:spcAft>
            </a:pPr>
            <a:r>
              <a:rPr lang="it-IT"/>
              <a:t>E ora sapete chi sono questi due signori? Attendere risposte in chat. Sono il primo e il secondo Presidente Mondiale Italiani. </a:t>
            </a:r>
            <a:r>
              <a:rPr lang="it-IT" sz="1600">
                <a:solidFill>
                  <a:srgbClr val="17448F"/>
                </a:solidFill>
                <a:latin typeface="Frutiger LT Std 55 Roman" panose="020B0602020204020204" pitchFamily="34" charset="0"/>
                <a:cs typeface="Times New Roman" panose="02020603050405020304" pitchFamily="18" charset="0"/>
              </a:rPr>
              <a:t>Gian Paolo Lang</a:t>
            </a:r>
          </a:p>
          <a:p>
            <a:pPr algn="ctr">
              <a:spcAft>
                <a:spcPts val="600"/>
              </a:spcAft>
            </a:pPr>
            <a:r>
              <a:rPr lang="it-IT" sz="1600">
                <a:solidFill>
                  <a:srgbClr val="17448F"/>
                </a:solidFill>
                <a:latin typeface="Frutiger LT Std 55 Roman" panose="020B0602020204020204" pitchFamily="34" charset="0"/>
                <a:cs typeface="Times New Roman" panose="02020603050405020304" pitchFamily="18" charset="0"/>
              </a:rPr>
              <a:t>1956-1957 </a:t>
            </a:r>
            <a:r>
              <a:rPr lang="it-IT" sz="1400">
                <a:solidFill>
                  <a:srgbClr val="17448F"/>
                </a:solidFill>
                <a:latin typeface="Frutiger LT Std 55 Roman" panose="020B0602020204020204" pitchFamily="34" charset="0"/>
                <a:cs typeface="Times New Roman" panose="02020603050405020304" pitchFamily="18" charset="0"/>
              </a:rPr>
              <a:t>Carlo Ravizza</a:t>
            </a:r>
          </a:p>
          <a:p>
            <a:pPr algn="ctr">
              <a:spcAft>
                <a:spcPts val="600"/>
              </a:spcAft>
            </a:pPr>
            <a:r>
              <a:rPr lang="it-IT" sz="1400">
                <a:solidFill>
                  <a:srgbClr val="17448F"/>
                </a:solidFill>
                <a:latin typeface="Frutiger LT Std 55 Roman" panose="020B0602020204020204" pitchFamily="34" charset="0"/>
                <a:cs typeface="Times New Roman" panose="02020603050405020304" pitchFamily="18" charset="0"/>
              </a:rPr>
              <a:t>1999-2000</a:t>
            </a:r>
            <a:endParaRPr lang="it-IT" sz="1200">
              <a:solidFill>
                <a:srgbClr val="17448F"/>
              </a:solidFill>
              <a:latin typeface="Frutiger LT Std 55 Roman" panose="020B060202020402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endParaRPr lang="it-IT" sz="1400">
              <a:solidFill>
                <a:srgbClr val="17448F"/>
              </a:solidFill>
              <a:latin typeface="Frutiger LT Std 55 Roman" panose="020B0602020204020204" pitchFamily="34" charset="0"/>
              <a:cs typeface="Times New Roman" panose="02020603050405020304" pitchFamily="18" charset="0"/>
            </a:endParaRPr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E9380E-8B7E-40D7-8B03-7F157019D54B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134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85750" y="511175"/>
            <a:ext cx="3071813" cy="17272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E’ probabile che qualcuno di voi conosca questo bimbo, qualcuno forse conoscerà questo giovane soldato; la gran parte di voi senz’altro riconoscerà in questa fotografia Paul Harris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E9380E-8B7E-40D7-8B03-7F157019D54B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9614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E955F-D7ED-EACE-F1AF-7940BAB9E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72C6DEE-A07A-C21B-88C8-B2A111CBD2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85750" y="511175"/>
            <a:ext cx="3071813" cy="17272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BAFE7DC-157D-D2D0-348E-FA92C1DC16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Dopo alcune formalità, uno dei presenti Sylvester Schiele, dà ufficialmente ma amichevolmente  la parola a Paul Harris che afferma: « Il Rotary vi ha portato cordialità, senso di vicinato, sotto 101 cose che sono Oltre. Quindi mi piace pensare a questo movimento, a questo movimento che abbiamo visto crescere dalla sua infanzia fino al punto in cui ora si estende in tutto il mondo, come a una via d'amore». Il Rotary aveva già una dimensione mondiale ma Paul Harris parla di cordialità e senso di vicinato. Quanto poco sappiamo delle ragioni per cui è nata la nostra Organizzazione, come ricordava il suo fondatore, planetaria. Nonostante il rilevantissimo lavoro di molti eccellenti biografi una delle quali abbiamo appena ascoltato.</a:t>
            </a:r>
          </a:p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EBF200D-A0CA-494A-0182-BF7C7D2075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E9380E-8B7E-40D7-8B03-7F157019D54B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1783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BD520-5254-EF3A-BC4B-209596826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E262251-6747-C20B-3815-151BD9C387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85750" y="511175"/>
            <a:ext cx="3071813" cy="17272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EDA47C8-E498-8116-902D-CAD9DEA8BA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ctr"/>
            <a:r>
              <a:rPr lang="it-IT"/>
              <a:t>Per esempio noi parliamo sovente dei nostri valori fondativi dimenticando che i nostri 5 Valori sono stati assunti come tali solo con il</a:t>
            </a:r>
            <a:r>
              <a:rPr lang="it-IT" b="0" i="0">
                <a:solidFill>
                  <a:srgbClr val="001D35"/>
                </a:solidFill>
                <a:effectLst/>
                <a:latin typeface="Google Sans"/>
              </a:rPr>
              <a:t> Piano Strategico del Rotary International nel 2014. </a:t>
            </a:r>
          </a:p>
          <a:p>
            <a:pPr algn="l" fontAlgn="ctr"/>
            <a:r>
              <a:rPr lang="it-IT" b="0" i="0">
                <a:solidFill>
                  <a:srgbClr val="001D35"/>
                </a:solidFill>
                <a:effectLst/>
                <a:latin typeface="Google Sans"/>
              </a:rPr>
              <a:t>Il Piano Strategico 2014-2018 ha definito le priorità dell'organizzazione e ha ribadito l'importanza dei cinque valori come guida per l'azione dei club e dei distretti rotariani. Questi valori sono: </a:t>
            </a:r>
            <a:endParaRPr lang="it-IT" b="0" i="0">
              <a:solidFill>
                <a:srgbClr val="0B57D0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it-IT" b="1" i="0">
                <a:solidFill>
                  <a:srgbClr val="001D35"/>
                </a:solidFill>
                <a:effectLst/>
                <a:latin typeface="Google Sans"/>
              </a:rPr>
              <a:t>Servizio:</a:t>
            </a:r>
            <a:r>
              <a:rPr lang="it-IT" b="0" i="0">
                <a:solidFill>
                  <a:srgbClr val="001D35"/>
                </a:solidFill>
                <a:effectLst/>
                <a:latin typeface="Google Sans"/>
              </a:rPr>
              <a:t> L'impegno a fare la differenza nella comunità e nel mondo. </a:t>
            </a:r>
            <a:endParaRPr lang="it-IT" b="0" i="0">
              <a:solidFill>
                <a:srgbClr val="0B57D0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it-IT" b="1" i="0">
                <a:solidFill>
                  <a:srgbClr val="001D35"/>
                </a:solidFill>
                <a:effectLst/>
                <a:latin typeface="Google Sans"/>
              </a:rPr>
              <a:t>Amicizia:</a:t>
            </a:r>
            <a:r>
              <a:rPr lang="it-IT" b="0" i="0">
                <a:solidFill>
                  <a:srgbClr val="001D35"/>
                </a:solidFill>
                <a:effectLst/>
                <a:latin typeface="Google Sans"/>
              </a:rPr>
              <a:t> La costruzione di relazioni positive e durature con i compagni rotariani e con la comunità. </a:t>
            </a:r>
            <a:endParaRPr lang="it-IT" b="0" i="0">
              <a:solidFill>
                <a:srgbClr val="0B57D0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it-IT" b="1" i="0">
                <a:solidFill>
                  <a:srgbClr val="001D35"/>
                </a:solidFill>
                <a:effectLst/>
                <a:latin typeface="Google Sans"/>
              </a:rPr>
              <a:t>Diversità:</a:t>
            </a:r>
            <a:r>
              <a:rPr lang="it-IT" b="0" i="0">
                <a:solidFill>
                  <a:srgbClr val="001D35"/>
                </a:solidFill>
                <a:effectLst/>
                <a:latin typeface="Google Sans"/>
              </a:rPr>
              <a:t> Il rispetto e la valorizzazione delle differenze culturali, etniche, di genere e di opinione. </a:t>
            </a:r>
            <a:endParaRPr lang="it-IT" b="0" i="0">
              <a:solidFill>
                <a:srgbClr val="0B57D0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it-IT" b="1" i="0">
                <a:solidFill>
                  <a:srgbClr val="001D35"/>
                </a:solidFill>
                <a:effectLst/>
                <a:latin typeface="Google Sans"/>
              </a:rPr>
              <a:t>Integrità:</a:t>
            </a:r>
            <a:r>
              <a:rPr lang="it-IT" b="0" i="0">
                <a:solidFill>
                  <a:srgbClr val="001D35"/>
                </a:solidFill>
                <a:effectLst/>
                <a:latin typeface="Google Sans"/>
              </a:rPr>
              <a:t> L'adesione a elevati standard morali ed etici. </a:t>
            </a:r>
            <a:endParaRPr lang="it-IT" b="0" i="0">
              <a:solidFill>
                <a:srgbClr val="0B57D0"/>
              </a:solidFill>
              <a:effectLst/>
              <a:latin typeface="Google Sans"/>
            </a:endParaRP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it-IT" b="1" i="0">
                <a:solidFill>
                  <a:srgbClr val="001D35"/>
                </a:solidFill>
                <a:effectLst/>
                <a:latin typeface="Google Sans"/>
              </a:rPr>
              <a:t>Leadership:</a:t>
            </a:r>
            <a:r>
              <a:rPr lang="it-IT" b="0" i="0">
                <a:solidFill>
                  <a:srgbClr val="001D35"/>
                </a:solidFill>
                <a:effectLst/>
                <a:latin typeface="Google Sans"/>
              </a:rPr>
              <a:t> La capacità di ispirare, guidare e motivare altri a realizzare progetti di servizio. </a:t>
            </a:r>
            <a:endParaRPr lang="it-IT" b="0" i="0">
              <a:solidFill>
                <a:srgbClr val="0B57D0"/>
              </a:solidFill>
              <a:effectLst/>
              <a:latin typeface="Google Sans"/>
            </a:endParaRPr>
          </a:p>
          <a:p>
            <a:pPr algn="l"/>
            <a:r>
              <a:rPr lang="it-IT" b="0" i="0">
                <a:solidFill>
                  <a:srgbClr val="001D35"/>
                </a:solidFill>
                <a:effectLst/>
                <a:latin typeface="Google Sans"/>
              </a:rPr>
              <a:t>Il Piano Strategico 2014-2018, con l'introduzione di questi cinque valori, ha fornito un framework chiaro e coerente per l'azione rotariana, promuovendo un'organizzazione più inclusiva e orientata al servizio. </a:t>
            </a:r>
          </a:p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8946842-EAE1-6606-0737-70E0EB8BE0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E9380E-8B7E-40D7-8B03-7F157019D54B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407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Il Rotary non segue i cambiamenti il Rotary è esso stesso cambiamento e le copertine di questi libri ce lo dimostrano.</a:t>
            </a:r>
          </a:p>
          <a:p>
            <a:r>
              <a:rPr lang="it-IT"/>
              <a:t>Non parlano del Rotary ma del contesto nel quale il Rotary nacque.</a:t>
            </a:r>
          </a:p>
          <a:p>
            <a:r>
              <a:rPr lang="it-IT"/>
              <a:t>Già nel 1908, tre anni dopo la sua fondazione,  quello che vi enuncerò era l’obiettivo della nostra associazione: Curare gli interessi genuini delle Comunità e sviluppare lo spirito di lealtà.  Semplice ma fortemente innovativo, verrebbe da dire rivoluzionario.</a:t>
            </a:r>
          </a:p>
          <a:p>
            <a:r>
              <a:rPr lang="it-IT"/>
              <a:t>Questi testi prevalentemente di sociologia e di economia, dai titoli molto emblematici,  circolavano proprio in quegli anni, anni in cui una certa borghesia americana prendeva consapevolezza dell’esistenza delle classi più  disagiate e della necessitò di adoperarsi per “curare gli interessi genuini delle Comunità.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0" name="Segnaposto immagine diapositiva 9">
            <a:extLst>
              <a:ext uri="{FF2B5EF4-FFF2-40B4-BE49-F238E27FC236}">
                <a16:creationId xmlns:a16="http://schemas.microsoft.com/office/drawing/2014/main" id="{69BC4CDD-282B-84F0-D327-10063AA67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85750" y="511175"/>
            <a:ext cx="3071813" cy="1727200"/>
          </a:xfrm>
        </p:spPr>
      </p:sp>
    </p:spTree>
    <p:extLst>
      <p:ext uri="{BB962C8B-B14F-4D97-AF65-F5344CB8AC3E}">
        <p14:creationId xmlns:p14="http://schemas.microsoft.com/office/powerpoint/2010/main" val="991637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244972E7-EC6F-307F-EC26-FFFFFFF093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01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test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CEA49A34-E2BF-FC2D-E7DA-3C037AE8C2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8749E52D-F4B2-4306-B3E3-CAC62DF29A4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5EABD835-8ADE-58B7-FDA7-F7FE048D6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2337350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schermata, Elementi grafici, Carattere&#10;&#10;Il contenuto generato dall'IA potrebbe non essere corretto.">
            <a:extLst>
              <a:ext uri="{FF2B5EF4-FFF2-40B4-BE49-F238E27FC236}">
                <a16:creationId xmlns:a16="http://schemas.microsoft.com/office/drawing/2014/main" id="{327BC7E3-A7FB-334A-337E-8705B65015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813AF3AB-0E7F-B2AB-C343-4BF65C49CB2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E6AC30A0-CCE4-4541-AA0F-F6BDEF23CF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391866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hermata, testo, Carattere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D98EFD5B-97E5-098B-0CE2-8F5FED2C47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2986C4B6-D9A1-DAC3-5149-2A11DEC4A80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1E9F3498-B358-A5BF-01FF-C60251B5E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584486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hermata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31B7F75E-6B4A-9C81-26A3-0507A272F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90EF0980-EA52-B0B1-E8E8-F8BC7000D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472" y="424492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4E6A0EC-E9BF-FB93-FE4E-34C68AD1293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34472" y="1289797"/>
            <a:ext cx="8444752" cy="53396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1721994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81FA9983-2D3D-E13C-D8AF-B60EF4B25E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DEDA0472-AAD9-0619-AA6E-FC42B1E2A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472" y="424492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1C3605E3-A1C3-E35D-C41E-5F1D4B42B06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34472" y="1289797"/>
            <a:ext cx="8444752" cy="53396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554477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20CB7E28-0D31-7451-EE68-3D402F561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2095AD20-9863-F5B9-B7DB-3C6E6C98E17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842247" y="2205318"/>
            <a:ext cx="4155142" cy="40341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Immagine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85689DFA-FA11-BDF1-1DB4-EE4D79B74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566" y="1244763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A3A374CA-8038-DCAC-4322-25E1C9B7A61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333566" y="2110068"/>
            <a:ext cx="5716920" cy="45030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1502038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DAA7EF14-88E6-874C-7B59-B19AE41F81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814D86BE-22CF-9714-831C-1E87DCAE874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842247" y="2205318"/>
            <a:ext cx="4155142" cy="40341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Immagine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D2382AEE-DDC8-ABDF-4979-2AB07566AB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566" y="1244763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807AF967-0338-FA1D-8DC3-0C9F2D8FF64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333566" y="2110068"/>
            <a:ext cx="5716920" cy="45030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2198759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AD7B226D-29D6-835E-9BA0-67D6B36733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41E6B69F-15B8-E2C1-4C99-21C258E0B1B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842247" y="2205318"/>
            <a:ext cx="4155142" cy="403411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Immagine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EA7FB235-850C-48AE-160F-F32CFDA10D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566" y="1244763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24B5DCF0-88AF-8653-FD56-EE39BF4425C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333566" y="2110068"/>
            <a:ext cx="5716920" cy="450300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62675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hermata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8504F901-314B-BB32-23C5-45F6413B6C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E9F65E7-E1AF-7DE9-27D8-A5F770DEF6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097609"/>
            <a:ext cx="12192000" cy="662782"/>
          </a:xfrm>
        </p:spPr>
        <p:txBody>
          <a:bodyPr>
            <a:noAutofit/>
          </a:bodyPr>
          <a:lstStyle>
            <a:lvl1pPr algn="ctr">
              <a:defRPr sz="4000" b="1" i="0">
                <a:solidFill>
                  <a:srgbClr val="2074B7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PAROLA / FRASE CHIAVE</a:t>
            </a:r>
          </a:p>
        </p:txBody>
      </p:sp>
    </p:spTree>
    <p:extLst>
      <p:ext uri="{BB962C8B-B14F-4D97-AF65-F5344CB8AC3E}">
        <p14:creationId xmlns:p14="http://schemas.microsoft.com/office/powerpoint/2010/main" val="1159458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diagramma, cerchio&#10;&#10;Il contenuto generato dall'IA potrebbe non essere corretto.">
            <a:extLst>
              <a:ext uri="{FF2B5EF4-FFF2-40B4-BE49-F238E27FC236}">
                <a16:creationId xmlns:a16="http://schemas.microsoft.com/office/drawing/2014/main" id="{36E8291A-1984-70EF-AB7A-A6F14D96B8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E9CD0CED-BB84-E5F8-3992-53DFB1CC7D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93553"/>
            <a:ext cx="12192000" cy="662782"/>
          </a:xfrm>
        </p:spPr>
        <p:txBody>
          <a:bodyPr>
            <a:noAutofit/>
          </a:bodyPr>
          <a:lstStyle>
            <a:lvl1pPr algn="ctr">
              <a:defRPr sz="6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391068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DE0FA0BD-66F4-67F0-957B-1FA280D40B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BA9B350-634E-F595-7292-B623B9B310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69715"/>
            <a:ext cx="8153400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Nome Cognome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3690B6-EB2D-D0EE-92D6-AD23E87850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3987895"/>
            <a:ext cx="8559800" cy="211137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Ruolo</a:t>
            </a:r>
          </a:p>
        </p:txBody>
      </p:sp>
    </p:spTree>
    <p:extLst>
      <p:ext uri="{BB962C8B-B14F-4D97-AF65-F5344CB8AC3E}">
        <p14:creationId xmlns:p14="http://schemas.microsoft.com/office/powerpoint/2010/main" val="71158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29A555B-5BFD-400D-EA21-9CF3625B6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6929" b="34579"/>
          <a:stretch/>
        </p:blipFill>
        <p:spPr>
          <a:xfrm>
            <a:off x="10668000" y="6130912"/>
            <a:ext cx="1352205" cy="65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40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0342C7-D073-530F-1703-1FF8FF36B9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A03D84F-8424-F7FB-39B0-491B080E7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2D3F81-56D3-AAA2-D19C-06FA45B8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BBB76-700B-3746-9AE6-527440A560E2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4068A2-E4CE-5EF3-628F-B171F0295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A1B044-C3C1-425C-F74F-A994AAC31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9016-859B-C948-B520-6590AF64080B}" type="slidenum">
              <a:rPr lang="it-IT" smtClean="0"/>
              <a:t>‹N›</a:t>
            </a:fld>
            <a:endParaRPr lang="it-IT"/>
          </a:p>
        </p:txBody>
      </p:sp>
      <p:pic>
        <p:nvPicPr>
          <p:cNvPr id="8" name="Immagine 7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22C36104-5CA7-3A4E-7345-4CD0914E59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4583" t="29006" r="31441" b="29888"/>
          <a:stretch/>
        </p:blipFill>
        <p:spPr>
          <a:xfrm>
            <a:off x="8945592" y="136525"/>
            <a:ext cx="2950234" cy="75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3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Elementi grafici, grafica, testo&#10;&#10;Il contenuto generato dall'IA potrebbe non essere corretto.">
            <a:extLst>
              <a:ext uri="{FF2B5EF4-FFF2-40B4-BE49-F238E27FC236}">
                <a16:creationId xmlns:a16="http://schemas.microsoft.com/office/drawing/2014/main" id="{D4C7AADB-2E89-E27A-87E9-C26F78896E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0716EB32-FC8F-C442-4555-0BA766CF0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569715"/>
            <a:ext cx="8153400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Nome Cognome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678C516B-A7F2-A5AE-9A07-C35070E818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3815879"/>
            <a:ext cx="8559800" cy="211137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Ruolo</a:t>
            </a:r>
          </a:p>
        </p:txBody>
      </p:sp>
    </p:spTree>
    <p:extLst>
      <p:ext uri="{BB962C8B-B14F-4D97-AF65-F5344CB8AC3E}">
        <p14:creationId xmlns:p14="http://schemas.microsoft.com/office/powerpoint/2010/main" val="481466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E44EAAEB-0DFD-A8E0-7E8F-217D4AA9AA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967BDAB9-9E02-3BAB-14C0-06A91A8C5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66218"/>
            <a:ext cx="4902200" cy="1325563"/>
          </a:xfrm>
        </p:spPr>
        <p:txBody>
          <a:bodyPr>
            <a:noAutofit/>
          </a:bodyPr>
          <a:lstStyle>
            <a:lvl1pPr algn="ctr">
              <a:defRPr sz="6000" b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Nome Cognome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32AA89FB-3224-3848-5F46-38EB771779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16600" y="2373311"/>
            <a:ext cx="5146546" cy="2111375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594003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esto, schermata, cerchio, diagramma&#10;&#10;Il contenuto generato dall'IA potrebbe non essere corretto.">
            <a:extLst>
              <a:ext uri="{FF2B5EF4-FFF2-40B4-BE49-F238E27FC236}">
                <a16:creationId xmlns:a16="http://schemas.microsoft.com/office/drawing/2014/main" id="{64A21230-9690-86D1-1874-2E309577C6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6D0C9037-F1BC-2685-1D4D-DDCAD2BEF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66218"/>
            <a:ext cx="4902200" cy="1325563"/>
          </a:xfrm>
        </p:spPr>
        <p:txBody>
          <a:bodyPr>
            <a:noAutofit/>
          </a:bodyPr>
          <a:lstStyle>
            <a:lvl1pPr algn="ctr">
              <a:defRPr sz="6000" b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Nome Cognome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628FD8CB-F55D-6900-1B49-7893899B10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16600" y="2373311"/>
            <a:ext cx="5146546" cy="2111375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615638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schermata, Elementi grafici, Carattere&#10;&#10;Il contenuto generato dall'IA potrebbe non essere corretto.">
            <a:extLst>
              <a:ext uri="{FF2B5EF4-FFF2-40B4-BE49-F238E27FC236}">
                <a16:creationId xmlns:a16="http://schemas.microsoft.com/office/drawing/2014/main" id="{E1D1E266-5C24-9CB0-F1BB-47E354B2ED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97C8A7D4-F91A-4E52-1510-AE4D3BFBC2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66219"/>
            <a:ext cx="4902200" cy="662782"/>
          </a:xfrm>
        </p:spPr>
        <p:txBody>
          <a:bodyPr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47AE9D08-6993-13B0-EEAE-8A5E056A740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57200" y="3475039"/>
            <a:ext cx="5146546" cy="411162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i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633FD44-6CC8-58E0-CDF6-248DC9E8C6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2426" y="2373312"/>
            <a:ext cx="5886479" cy="2111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1312417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schermata, testo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8E841B92-E217-E7C6-6D30-DB2C5EA79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17AD99D7-D3FF-24A6-5A3F-67A3465E5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66219"/>
            <a:ext cx="4902200" cy="662782"/>
          </a:xfrm>
        </p:spPr>
        <p:txBody>
          <a:bodyPr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8F4876C-8648-427B-504F-CBBE1EE64B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02426" y="2373312"/>
            <a:ext cx="5886479" cy="2111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D499B5EB-7F0B-A0C3-46B5-72183314535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57200" y="3475039"/>
            <a:ext cx="5146546" cy="411162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i="1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507002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hermata, testo, viola, Lilac&#10;&#10;Il contenuto generato dall'IA potrebbe non essere corretto.">
            <a:extLst>
              <a:ext uri="{FF2B5EF4-FFF2-40B4-BE49-F238E27FC236}">
                <a16:creationId xmlns:a16="http://schemas.microsoft.com/office/drawing/2014/main" id="{35AF3D40-9E4A-D75C-6D08-4ABD56813A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233FC090-C74F-87EA-819E-843DFA4BFCE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196CF069-05AA-836C-F71D-6E4E62883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25330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schermata, Carattere, Blu elettrico&#10;&#10;Il contenuto generato dall'IA potrebbe non essere corretto.">
            <a:extLst>
              <a:ext uri="{FF2B5EF4-FFF2-40B4-BE49-F238E27FC236}">
                <a16:creationId xmlns:a16="http://schemas.microsoft.com/office/drawing/2014/main" id="{8A1C83CA-5919-E8E3-93E8-E5A57601D5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9F251730-221B-28F9-7EF9-0510E73BC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942" y="1513705"/>
            <a:ext cx="4902200" cy="662782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FDE7B245-7F92-4CEE-1726-F650BB849BE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8941" y="2379010"/>
            <a:ext cx="11685493" cy="419660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  <a:latin typeface="Frutiger LT Std 55 Roman" panose="020B0602020204020204" pitchFamily="34" charset="0"/>
              </a:defRPr>
            </a:lvl1pPr>
            <a:lvl2pPr marL="4572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2pPr>
            <a:lvl3pPr marL="9144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3pPr>
            <a:lvl4pPr marL="1371600" indent="0" algn="l"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  <a:latin typeface="Frutiger LT Std 55 Roman" panose="020B0602020204020204" pitchFamily="34" charset="0"/>
              </a:defRPr>
            </a:lvl5pPr>
          </a:lstStyle>
          <a:p>
            <a:pPr lvl="0"/>
            <a:r>
              <a:rPr lang="it-IT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4089690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33D30A1-EBFC-C6B1-104D-51BDE961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DA004F3-D679-59B6-09B7-E9D14233A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7A905E-B0CB-0FC1-EC69-3BBAAFF22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A58B3-EE05-9246-8BFF-762A68860E7F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68DB46-C526-1625-2B91-2CB1FA448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DA769A-8ADE-667A-675D-793D1118F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1748F8-75FF-A145-89B6-9BCC2FB8AE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406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7" r:id="rId16"/>
    <p:sldLayoutId id="2147483664" r:id="rId17"/>
    <p:sldLayoutId id="2147483665" r:id="rId18"/>
    <p:sldLayoutId id="2147483666" r:id="rId19"/>
    <p:sldLayoutId id="2147483668" r:id="rId20"/>
    <p:sldLayoutId id="214748367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3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3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B0EDE5-FAD8-4775-577A-5A9F57774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Alberto GANNA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6C5158-5169-2BA4-F1A6-F7D6B9BC9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Responsabile Azione Interna</a:t>
            </a:r>
          </a:p>
        </p:txBody>
      </p:sp>
    </p:spTree>
    <p:extLst>
      <p:ext uri="{BB962C8B-B14F-4D97-AF65-F5344CB8AC3E}">
        <p14:creationId xmlns:p14="http://schemas.microsoft.com/office/powerpoint/2010/main" val="832615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testo, disegno, schizzo, dipinto&#10;&#10;Il contenuto generato dall'IA potrebbe non essere corretto.">
            <a:extLst>
              <a:ext uri="{FF2B5EF4-FFF2-40B4-BE49-F238E27FC236}">
                <a16:creationId xmlns:a16="http://schemas.microsoft.com/office/drawing/2014/main" id="{F6A82083-AB52-8A40-BC8B-AC1E1D6D41B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2003304" y="1289797"/>
            <a:ext cx="4707088" cy="5339603"/>
          </a:xfrm>
          <a:noFill/>
        </p:spPr>
      </p:pic>
    </p:spTree>
    <p:extLst>
      <p:ext uri="{BB962C8B-B14F-4D97-AF65-F5344CB8AC3E}">
        <p14:creationId xmlns:p14="http://schemas.microsoft.com/office/powerpoint/2010/main" val="3335984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 descr="Immagine che contiene vestiti, persona, uomo, aria aperta&#10;&#10;Il contenuto generato dall'IA potrebbe non essere corretto.">
            <a:extLst>
              <a:ext uri="{FF2B5EF4-FFF2-40B4-BE49-F238E27FC236}">
                <a16:creationId xmlns:a16="http://schemas.microsoft.com/office/drawing/2014/main" id="{A818926D-CF54-CAB5-6380-96DAF415971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/>
        </p:blipFill>
        <p:spPr>
          <a:xfrm>
            <a:off x="175859" y="2109786"/>
            <a:ext cx="6004982" cy="4503737"/>
          </a:xfrm>
          <a:noFill/>
        </p:spPr>
      </p:pic>
      <p:pic>
        <p:nvPicPr>
          <p:cNvPr id="6" name="Segnaposto contenuto 5" descr="Immagine che contiene vestiti, persona, uomo, calzature&#10;&#10;Il contenuto generato dall'IA potrebbe non essere corretto.">
            <a:extLst>
              <a:ext uri="{FF2B5EF4-FFF2-40B4-BE49-F238E27FC236}">
                <a16:creationId xmlns:a16="http://schemas.microsoft.com/office/drawing/2014/main" id="{1C66E78C-9A08-E643-DE63-7852E7E10FF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rcRect r="29222" b="1"/>
          <a:stretch/>
        </p:blipFill>
        <p:spPr>
          <a:xfrm>
            <a:off x="6390572" y="2109786"/>
            <a:ext cx="5716587" cy="4503737"/>
          </a:xfrm>
          <a:noFill/>
        </p:spPr>
      </p:pic>
    </p:spTree>
    <p:extLst>
      <p:ext uri="{BB962C8B-B14F-4D97-AF65-F5344CB8AC3E}">
        <p14:creationId xmlns:p14="http://schemas.microsoft.com/office/powerpoint/2010/main" val="2391095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roccia, terreno&#10;&#10;Il contenuto generato dall'IA potrebbe non essere corretto.">
            <a:extLst>
              <a:ext uri="{FF2B5EF4-FFF2-40B4-BE49-F238E27FC236}">
                <a16:creationId xmlns:a16="http://schemas.microsoft.com/office/drawing/2014/main" id="{51F018C1-AD74-51C7-E835-63D823C34A66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1" b="4559"/>
          <a:stretch/>
        </p:blipFill>
        <p:spPr>
          <a:xfrm>
            <a:off x="77911" y="497946"/>
            <a:ext cx="8444752" cy="5339603"/>
          </a:xfrm>
          <a:noFill/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5D1BC73-31BC-C9DA-4A3B-64523225288C}"/>
              </a:ext>
            </a:extLst>
          </p:cNvPr>
          <p:cNvSpPr txBox="1"/>
          <p:nvPr/>
        </p:nvSpPr>
        <p:spPr>
          <a:xfrm>
            <a:off x="3913632" y="6165130"/>
            <a:ext cx="4609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>
                <a:solidFill>
                  <a:srgbClr val="2074B7"/>
                </a:solidFill>
                <a:effectLst/>
                <a:latin typeface="Segoe UI" panose="020B0502040204020203" pitchFamily="34" charset="0"/>
              </a:rPr>
              <a:t>Cueva de las Manos – Patagonia – Periodo: Preistoria </a:t>
            </a:r>
            <a:r>
              <a:rPr lang="it-IT" sz="1400" b="1">
                <a:solidFill>
                  <a:srgbClr val="2074B7"/>
                </a:solidFill>
                <a:effectLst/>
                <a:latin typeface="Segoe UI" panose="020B0502040204020203" pitchFamily="34" charset="0"/>
              </a:rPr>
              <a:t>Prima testimonianza della cura dell'altro da se'</a:t>
            </a:r>
            <a:endParaRPr lang="it-IT" sz="1400" b="1">
              <a:solidFill>
                <a:srgbClr val="2074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999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portafotografie, interno, muro, galleria&#10;&#10;Il contenuto generato dall'IA potrebbe non essere corretto.">
            <a:extLst>
              <a:ext uri="{FF2B5EF4-FFF2-40B4-BE49-F238E27FC236}">
                <a16:creationId xmlns:a16="http://schemas.microsoft.com/office/drawing/2014/main" id="{3CED0639-520E-5A18-7B39-D7CB96D16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3024" t="2470" r="5038" b="4772"/>
          <a:stretch/>
        </p:blipFill>
        <p:spPr>
          <a:xfrm>
            <a:off x="475809" y="984181"/>
            <a:ext cx="7197610" cy="544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71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vestiti, uomo, persona, abito&#10;&#10;Il contenuto generato dall'IA potrebbe non essere corretto.">
            <a:extLst>
              <a:ext uri="{FF2B5EF4-FFF2-40B4-BE49-F238E27FC236}">
                <a16:creationId xmlns:a16="http://schemas.microsoft.com/office/drawing/2014/main" id="{F067A8D4-8CA8-BFD1-2DEF-AB0B5E38A91A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34472" y="1320613"/>
            <a:ext cx="8444752" cy="5277970"/>
          </a:xfrm>
          <a:noFill/>
        </p:spPr>
      </p:pic>
    </p:spTree>
    <p:extLst>
      <p:ext uri="{BB962C8B-B14F-4D97-AF65-F5344CB8AC3E}">
        <p14:creationId xmlns:p14="http://schemas.microsoft.com/office/powerpoint/2010/main" val="3280763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00221-7439-32D2-3BDE-CF8A17D32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389E588A-745F-0B98-28B1-0197DAE6A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26" y="3429000"/>
            <a:ext cx="11289074" cy="662782"/>
          </a:xfrm>
        </p:spPr>
        <p:txBody>
          <a:bodyPr/>
          <a:lstStyle/>
          <a:p>
            <a:pPr algn="ctr"/>
            <a:r>
              <a:rPr lang="it-IT" sz="4800" i="1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</a:t>
            </a:r>
            <a:r>
              <a:rPr lang="it-IT" sz="4800" i="1">
                <a:solidFill>
                  <a:srgbClr val="17458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cura è la condizione originaria dell’esserci«</a:t>
            </a:r>
            <a:br>
              <a:rPr lang="it-IT" sz="4800" i="1">
                <a:solidFill>
                  <a:srgbClr val="17458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4800" i="1">
                <a:solidFill>
                  <a:srgbClr val="17458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                                </a:t>
            </a:r>
            <a:r>
              <a:rPr lang="it-IT" sz="1800" i="1">
                <a:solidFill>
                  <a:srgbClr val="17458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(Martin Heidegger)</a:t>
            </a:r>
            <a:endParaRPr lang="it-IT" sz="4800" i="1">
              <a:solidFill>
                <a:srgbClr val="1745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786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317D945-6812-38C8-D8C8-969D4F985B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46050"/>
            <a:ext cx="12192000" cy="6635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it-IT" b="1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L’AZIONE INTERNA: LE COMMISSIONI</a:t>
            </a:r>
          </a:p>
        </p:txBody>
      </p:sp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7805327B-F971-471E-3BC2-4295E280595B}"/>
              </a:ext>
            </a:extLst>
          </p:cNvPr>
          <p:cNvGraphicFramePr/>
          <p:nvPr/>
        </p:nvGraphicFramePr>
        <p:xfrm>
          <a:off x="1371600" y="1536917"/>
          <a:ext cx="94488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egnaposto immagine 7">
            <a:extLst>
              <a:ext uri="{FF2B5EF4-FFF2-40B4-BE49-F238E27FC236}">
                <a16:creationId xmlns:a16="http://schemas.microsoft.com/office/drawing/2014/main" id="{E9D87F07-0461-7D36-54D0-F4637DFA6BF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8934" b="18934"/>
          <a:stretch/>
        </p:blipFill>
        <p:spPr>
          <a:xfrm>
            <a:off x="2286000" y="5562600"/>
            <a:ext cx="1426372" cy="10456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B2B1EFDA-366F-B48C-FC38-4A7CD3E7800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3210" b="13210"/>
          <a:stretch/>
        </p:blipFill>
        <p:spPr>
          <a:xfrm>
            <a:off x="5562600" y="5562600"/>
            <a:ext cx="1426372" cy="10456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Segnaposto immagine 7">
            <a:extLst>
              <a:ext uri="{FF2B5EF4-FFF2-40B4-BE49-F238E27FC236}">
                <a16:creationId xmlns:a16="http://schemas.microsoft.com/office/drawing/2014/main" id="{24AACC7E-3450-ECA5-B811-0B389A1073F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3307" b="13307"/>
          <a:stretch/>
        </p:blipFill>
        <p:spPr>
          <a:xfrm>
            <a:off x="8839200" y="5536767"/>
            <a:ext cx="1426372" cy="10456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egnaposto immagine 7">
            <a:extLst>
              <a:ext uri="{FF2B5EF4-FFF2-40B4-BE49-F238E27FC236}">
                <a16:creationId xmlns:a16="http://schemas.microsoft.com/office/drawing/2014/main" id="{D2886BCE-FB4B-6A04-3D25-61FB513C765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1805" b="21805"/>
          <a:stretch/>
        </p:blipFill>
        <p:spPr>
          <a:xfrm>
            <a:off x="5382814" y="834853"/>
            <a:ext cx="1426372" cy="10456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2764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vestiti, persona, natura, neve&#10;&#10;Il contenuto generato dall'IA potrebbe non essere corretto.">
            <a:extLst>
              <a:ext uri="{FF2B5EF4-FFF2-40B4-BE49-F238E27FC236}">
                <a16:creationId xmlns:a16="http://schemas.microsoft.com/office/drawing/2014/main" id="{42894D99-5403-B560-29DA-CC5428AFF7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79"/>
          <a:stretch/>
        </p:blipFill>
        <p:spPr>
          <a:xfrm>
            <a:off x="101707" y="2632926"/>
            <a:ext cx="4172931" cy="2495550"/>
          </a:xfrm>
          <a:prstGeom prst="rect">
            <a:avLst/>
          </a:prstGeom>
        </p:spPr>
      </p:pic>
      <p:pic>
        <p:nvPicPr>
          <p:cNvPr id="6" name="Immagine 5" descr="Immagine che contiene astronomia, telescopio, treppiede, stella&#10;&#10;Il contenuto generato dall'IA potrebbe non essere corretto.">
            <a:extLst>
              <a:ext uri="{FF2B5EF4-FFF2-40B4-BE49-F238E27FC236}">
                <a16:creationId xmlns:a16="http://schemas.microsoft.com/office/drawing/2014/main" id="{EC312265-72CB-DF71-B742-64E0304B9C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33"/>
          <a:stretch/>
        </p:blipFill>
        <p:spPr>
          <a:xfrm>
            <a:off x="8750062" y="2633909"/>
            <a:ext cx="3340231" cy="2494567"/>
          </a:xfrm>
          <a:prstGeom prst="rect">
            <a:avLst/>
          </a:prstGeom>
        </p:spPr>
      </p:pic>
      <p:pic>
        <p:nvPicPr>
          <p:cNvPr id="1026" name="Picture 2" descr="Lanusei, &quot;Serata sotto le stelle cadenti&quot; all'Osservatorio Astronomico  Monte Armidda | Ogliastra - Vistanet">
            <a:extLst>
              <a:ext uri="{FF2B5EF4-FFF2-40B4-BE49-F238E27FC236}">
                <a16:creationId xmlns:a16="http://schemas.microsoft.com/office/drawing/2014/main" id="{7CA64966-C715-6B28-BD1F-B9F45E3F40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0" b="10671"/>
          <a:stretch/>
        </p:blipFill>
        <p:spPr bwMode="auto">
          <a:xfrm>
            <a:off x="3870439" y="2633909"/>
            <a:ext cx="4981329" cy="249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623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44C32-C1D1-84AF-4B8A-ADC2750BD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15891BD-246B-D962-91CC-81E8928A45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1913"/>
            <a:ext cx="12192000" cy="66198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it-IT" b="1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COMMISSIONE APPRENDIMENTO</a:t>
            </a:r>
          </a:p>
        </p:txBody>
      </p:sp>
      <p:pic>
        <p:nvPicPr>
          <p:cNvPr id="3" name="Segnaposto immagine 7">
            <a:extLst>
              <a:ext uri="{FF2B5EF4-FFF2-40B4-BE49-F238E27FC236}">
                <a16:creationId xmlns:a16="http://schemas.microsoft.com/office/drawing/2014/main" id="{F4084741-245E-9606-11A4-4B9D0AEC5B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934" b="18934"/>
          <a:stretch/>
        </p:blipFill>
        <p:spPr>
          <a:xfrm>
            <a:off x="4979487" y="2810397"/>
            <a:ext cx="2167200" cy="15886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D52A56DE-2F1D-E94B-B51B-84657D5FC4D6}"/>
              </a:ext>
            </a:extLst>
          </p:cNvPr>
          <p:cNvSpPr txBox="1">
            <a:spLocks/>
          </p:cNvSpPr>
          <p:nvPr/>
        </p:nvSpPr>
        <p:spPr>
          <a:xfrm>
            <a:off x="2536499" y="2603219"/>
            <a:ext cx="2167045" cy="304800"/>
          </a:xfrm>
          <a:prstGeom prst="rect">
            <a:avLst/>
          </a:prstGeom>
        </p:spPr>
        <p:txBody>
          <a:bodyPr anchor="b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/>
                <a:ea typeface="MS PGothic" pitchFamily="34" charset="-128"/>
                <a:cs typeface="Arial Narrow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it-IT">
                <a:latin typeface="Frutiger LT Std 55 Roman" panose="020B0602020204020204" pitchFamily="34" charset="0"/>
              </a:rPr>
              <a:t>Dario Torricelli</a:t>
            </a:r>
          </a:p>
        </p:txBody>
      </p:sp>
      <p:pic>
        <p:nvPicPr>
          <p:cNvPr id="5" name="Segnaposto immagine 7">
            <a:extLst>
              <a:ext uri="{FF2B5EF4-FFF2-40B4-BE49-F238E27FC236}">
                <a16:creationId xmlns:a16="http://schemas.microsoft.com/office/drawing/2014/main" id="{A3CE5210-795F-912A-A075-7DD3853C23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806" b="18806"/>
          <a:stretch/>
        </p:blipFill>
        <p:spPr>
          <a:xfrm>
            <a:off x="2585557" y="841395"/>
            <a:ext cx="2167045" cy="1588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olo 3">
            <a:extLst>
              <a:ext uri="{FF2B5EF4-FFF2-40B4-BE49-F238E27FC236}">
                <a16:creationId xmlns:a16="http://schemas.microsoft.com/office/drawing/2014/main" id="{FD6DD37E-946D-D08A-44A6-7CACBA368968}"/>
              </a:ext>
            </a:extLst>
          </p:cNvPr>
          <p:cNvSpPr txBox="1">
            <a:spLocks/>
          </p:cNvSpPr>
          <p:nvPr/>
        </p:nvSpPr>
        <p:spPr>
          <a:xfrm>
            <a:off x="7420430" y="2603219"/>
            <a:ext cx="2167045" cy="304800"/>
          </a:xfrm>
          <a:prstGeom prst="rect">
            <a:avLst/>
          </a:prstGeom>
        </p:spPr>
        <p:txBody>
          <a:bodyPr anchor="b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/>
                <a:ea typeface="MS PGothic" pitchFamily="34" charset="-128"/>
                <a:cs typeface="Arial Narrow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it-IT">
                <a:latin typeface="Frutiger LT Std 55 Roman" panose="020B0602020204020204" pitchFamily="34" charset="0"/>
              </a:rPr>
              <a:t>Antonio Locati</a:t>
            </a:r>
          </a:p>
        </p:txBody>
      </p:sp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B58486F4-5314-6FE8-5446-2DEDB8A0F2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127" b="22127"/>
          <a:stretch/>
        </p:blipFill>
        <p:spPr>
          <a:xfrm>
            <a:off x="7435860" y="841395"/>
            <a:ext cx="2167045" cy="1588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olo 3">
            <a:extLst>
              <a:ext uri="{FF2B5EF4-FFF2-40B4-BE49-F238E27FC236}">
                <a16:creationId xmlns:a16="http://schemas.microsoft.com/office/drawing/2014/main" id="{EF5C7ADE-5182-D38F-AA01-A7EDF1F1D642}"/>
              </a:ext>
            </a:extLst>
          </p:cNvPr>
          <p:cNvSpPr txBox="1">
            <a:spLocks/>
          </p:cNvSpPr>
          <p:nvPr/>
        </p:nvSpPr>
        <p:spPr>
          <a:xfrm>
            <a:off x="2269199" y="6477169"/>
            <a:ext cx="2749942" cy="304800"/>
          </a:xfrm>
          <a:prstGeom prst="rect">
            <a:avLst/>
          </a:prstGeom>
        </p:spPr>
        <p:txBody>
          <a:bodyPr anchor="b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/>
                <a:ea typeface="MS PGothic" pitchFamily="34" charset="-128"/>
                <a:cs typeface="Arial Narrow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it-IT">
                <a:latin typeface="Frutiger LT Std 55 Roman" panose="020B0602020204020204" pitchFamily="34" charset="0"/>
              </a:rPr>
              <a:t>Giacomo Colombi</a:t>
            </a:r>
          </a:p>
        </p:txBody>
      </p:sp>
      <p:pic>
        <p:nvPicPr>
          <p:cNvPr id="10" name="Segnaposto immagine 7">
            <a:extLst>
              <a:ext uri="{FF2B5EF4-FFF2-40B4-BE49-F238E27FC236}">
                <a16:creationId xmlns:a16="http://schemas.microsoft.com/office/drawing/2014/main" id="{F36A261B-1154-F485-BE85-6A72F16B7AD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3347" b="13347"/>
          <a:stretch/>
        </p:blipFill>
        <p:spPr>
          <a:xfrm>
            <a:off x="2588777" y="4750486"/>
            <a:ext cx="2167045" cy="1588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itolo 3">
            <a:extLst>
              <a:ext uri="{FF2B5EF4-FFF2-40B4-BE49-F238E27FC236}">
                <a16:creationId xmlns:a16="http://schemas.microsoft.com/office/drawing/2014/main" id="{EAEFCA08-656F-3BF4-4358-DC13BB65F205}"/>
              </a:ext>
            </a:extLst>
          </p:cNvPr>
          <p:cNvSpPr txBox="1">
            <a:spLocks/>
          </p:cNvSpPr>
          <p:nvPr/>
        </p:nvSpPr>
        <p:spPr>
          <a:xfrm>
            <a:off x="9828861" y="5678418"/>
            <a:ext cx="2167045" cy="304800"/>
          </a:xfrm>
          <a:prstGeom prst="rect">
            <a:avLst/>
          </a:prstGeom>
        </p:spPr>
        <p:txBody>
          <a:bodyPr anchor="b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/>
                <a:ea typeface="MS PGothic" pitchFamily="34" charset="-128"/>
                <a:cs typeface="Arial Narrow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it-IT">
                <a:latin typeface="Frutiger LT Std 55 Roman" panose="020B0602020204020204" pitchFamily="34" charset="0"/>
              </a:rPr>
              <a:t>Vera </a:t>
            </a:r>
            <a:r>
              <a:rPr lang="it-IT" err="1">
                <a:latin typeface="Frutiger LT Std 55 Roman" panose="020B0602020204020204" pitchFamily="34" charset="0"/>
              </a:rPr>
              <a:t>Chonchol</a:t>
            </a:r>
            <a:endParaRPr lang="it-IT">
              <a:latin typeface="Frutiger LT Std 55 Roman" panose="020B0602020204020204" pitchFamily="34" charset="0"/>
            </a:endParaRPr>
          </a:p>
        </p:txBody>
      </p:sp>
      <p:pic>
        <p:nvPicPr>
          <p:cNvPr id="12" name="Segnaposto immagine 7">
            <a:extLst>
              <a:ext uri="{FF2B5EF4-FFF2-40B4-BE49-F238E27FC236}">
                <a16:creationId xmlns:a16="http://schemas.microsoft.com/office/drawing/2014/main" id="{470CE779-8F00-A764-526B-C774F5E0946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0369" b="10369"/>
          <a:stretch/>
        </p:blipFill>
        <p:spPr>
          <a:xfrm>
            <a:off x="9844034" y="3956201"/>
            <a:ext cx="2167045" cy="1588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itolo 3">
            <a:extLst>
              <a:ext uri="{FF2B5EF4-FFF2-40B4-BE49-F238E27FC236}">
                <a16:creationId xmlns:a16="http://schemas.microsoft.com/office/drawing/2014/main" id="{048D1C60-BC8C-2182-3F0C-72DB46B0A8F9}"/>
              </a:ext>
            </a:extLst>
          </p:cNvPr>
          <p:cNvSpPr txBox="1">
            <a:spLocks/>
          </p:cNvSpPr>
          <p:nvPr/>
        </p:nvSpPr>
        <p:spPr>
          <a:xfrm>
            <a:off x="20183" y="3429000"/>
            <a:ext cx="2462761" cy="275897"/>
          </a:xfrm>
          <a:prstGeom prst="rect">
            <a:avLst/>
          </a:prstGeom>
        </p:spPr>
        <p:txBody>
          <a:bodyPr anchor="b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/>
                <a:ea typeface="MS PGothic" pitchFamily="34" charset="-128"/>
                <a:cs typeface="Arial Narrow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it-IT">
                <a:latin typeface="Frutiger LT Std 55 Roman" panose="020B0602020204020204" pitchFamily="34" charset="0"/>
              </a:rPr>
              <a:t>Claudia Martina</a:t>
            </a:r>
          </a:p>
        </p:txBody>
      </p:sp>
      <p:pic>
        <p:nvPicPr>
          <p:cNvPr id="14" name="Segnaposto immagine 7">
            <a:extLst>
              <a:ext uri="{FF2B5EF4-FFF2-40B4-BE49-F238E27FC236}">
                <a16:creationId xmlns:a16="http://schemas.microsoft.com/office/drawing/2014/main" id="{DBDA4790-78E3-63F2-0E0D-478D4E4A78A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3347" b="13347"/>
          <a:stretch/>
        </p:blipFill>
        <p:spPr>
          <a:xfrm>
            <a:off x="177126" y="1648053"/>
            <a:ext cx="2167045" cy="1588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itolo 3">
            <a:extLst>
              <a:ext uri="{FF2B5EF4-FFF2-40B4-BE49-F238E27FC236}">
                <a16:creationId xmlns:a16="http://schemas.microsoft.com/office/drawing/2014/main" id="{4A9B2A6E-E338-7380-293B-0CED1018A7A2}"/>
              </a:ext>
            </a:extLst>
          </p:cNvPr>
          <p:cNvSpPr txBox="1">
            <a:spLocks/>
          </p:cNvSpPr>
          <p:nvPr/>
        </p:nvSpPr>
        <p:spPr>
          <a:xfrm>
            <a:off x="-50335" y="5678418"/>
            <a:ext cx="2536499" cy="341382"/>
          </a:xfrm>
          <a:prstGeom prst="rect">
            <a:avLst/>
          </a:prstGeom>
        </p:spPr>
        <p:txBody>
          <a:bodyPr anchor="b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/>
                <a:ea typeface="MS PGothic" pitchFamily="34" charset="-128"/>
                <a:cs typeface="Arial Narrow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it-IT">
                <a:latin typeface="Frutiger LT Std 55 Roman" panose="020B0602020204020204" pitchFamily="34" charset="0"/>
              </a:rPr>
              <a:t>Federica Gerardi</a:t>
            </a:r>
          </a:p>
        </p:txBody>
      </p:sp>
      <p:pic>
        <p:nvPicPr>
          <p:cNvPr id="16" name="Segnaposto immagine 7">
            <a:extLst>
              <a:ext uri="{FF2B5EF4-FFF2-40B4-BE49-F238E27FC236}">
                <a16:creationId xmlns:a16="http://schemas.microsoft.com/office/drawing/2014/main" id="{2F11294E-8C9B-ADAC-71DB-9B49FA5ECF7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3347" b="13347"/>
          <a:stretch/>
        </p:blipFill>
        <p:spPr>
          <a:xfrm>
            <a:off x="168042" y="3956201"/>
            <a:ext cx="2167045" cy="1588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itolo 3">
            <a:extLst>
              <a:ext uri="{FF2B5EF4-FFF2-40B4-BE49-F238E27FC236}">
                <a16:creationId xmlns:a16="http://schemas.microsoft.com/office/drawing/2014/main" id="{36D08A1E-5CBB-8A98-6B21-3D3EC0070573}"/>
              </a:ext>
            </a:extLst>
          </p:cNvPr>
          <p:cNvSpPr txBox="1">
            <a:spLocks/>
          </p:cNvSpPr>
          <p:nvPr/>
        </p:nvSpPr>
        <p:spPr>
          <a:xfrm>
            <a:off x="9424604" y="3429000"/>
            <a:ext cx="2789934" cy="304800"/>
          </a:xfrm>
          <a:prstGeom prst="rect">
            <a:avLst/>
          </a:prstGeom>
        </p:spPr>
        <p:txBody>
          <a:bodyPr anchor="b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/>
                <a:ea typeface="MS PGothic" pitchFamily="34" charset="-128"/>
                <a:cs typeface="Arial Narrow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it-IT">
                <a:latin typeface="Frutiger LT Std 55 Roman" panose="020B0602020204020204" pitchFamily="34" charset="0"/>
              </a:rPr>
              <a:t>Cristina Giacomini</a:t>
            </a:r>
          </a:p>
        </p:txBody>
      </p:sp>
      <p:pic>
        <p:nvPicPr>
          <p:cNvPr id="18" name="Segnaposto immagine 7">
            <a:extLst>
              <a:ext uri="{FF2B5EF4-FFF2-40B4-BE49-F238E27FC236}">
                <a16:creationId xmlns:a16="http://schemas.microsoft.com/office/drawing/2014/main" id="{AA0D595E-3A68-D387-0D1D-FBD9EB2B558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3347" b="13347"/>
          <a:stretch/>
        </p:blipFill>
        <p:spPr>
          <a:xfrm>
            <a:off x="9838520" y="1648053"/>
            <a:ext cx="2167045" cy="1588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itolo 3">
            <a:extLst>
              <a:ext uri="{FF2B5EF4-FFF2-40B4-BE49-F238E27FC236}">
                <a16:creationId xmlns:a16="http://schemas.microsoft.com/office/drawing/2014/main" id="{1942680E-BC33-A1E9-CF23-6F8291C36EE9}"/>
              </a:ext>
            </a:extLst>
          </p:cNvPr>
          <p:cNvSpPr txBox="1">
            <a:spLocks/>
          </p:cNvSpPr>
          <p:nvPr/>
        </p:nvSpPr>
        <p:spPr>
          <a:xfrm>
            <a:off x="6968357" y="6477169"/>
            <a:ext cx="3010190" cy="371527"/>
          </a:xfrm>
          <a:prstGeom prst="rect">
            <a:avLst/>
          </a:prstGeom>
        </p:spPr>
        <p:txBody>
          <a:bodyPr anchor="b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 Narrow"/>
                <a:ea typeface="MS PGothic" pitchFamily="34" charset="-128"/>
                <a:cs typeface="Arial Narrow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it-IT">
                <a:latin typeface="Frutiger LT Std 55 Roman" panose="020B0602020204020204" pitchFamily="34" charset="0"/>
              </a:rPr>
              <a:t>Tiziana Compagnoni</a:t>
            </a:r>
          </a:p>
        </p:txBody>
      </p:sp>
      <p:pic>
        <p:nvPicPr>
          <p:cNvPr id="20" name="Segnaposto immagine 7">
            <a:extLst>
              <a:ext uri="{FF2B5EF4-FFF2-40B4-BE49-F238E27FC236}">
                <a16:creationId xmlns:a16="http://schemas.microsoft.com/office/drawing/2014/main" id="{24CB928F-C2B6-83E5-6E79-189A8286A81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7145" b="17145"/>
          <a:stretch/>
        </p:blipFill>
        <p:spPr>
          <a:xfrm>
            <a:off x="7420429" y="4750486"/>
            <a:ext cx="2167045" cy="1588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Titolo 3">
            <a:extLst>
              <a:ext uri="{FF2B5EF4-FFF2-40B4-BE49-F238E27FC236}">
                <a16:creationId xmlns:a16="http://schemas.microsoft.com/office/drawing/2014/main" id="{60F419F5-85FE-A7C2-F3E5-DF6F31D20DB4}"/>
              </a:ext>
            </a:extLst>
          </p:cNvPr>
          <p:cNvSpPr txBox="1">
            <a:spLocks/>
          </p:cNvSpPr>
          <p:nvPr/>
        </p:nvSpPr>
        <p:spPr>
          <a:xfrm>
            <a:off x="4716244" y="4516509"/>
            <a:ext cx="2631812" cy="432989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Frutiger LT Std 45 Light" panose="020B0402020204020204" pitchFamily="34" charset="0"/>
                <a:ea typeface="MS PGothic" pitchFamily="34" charset="-128"/>
                <a:cs typeface="Frutiger LT Std 45 Light" panose="020B0402020204020204" pitchFamily="34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it-IT" sz="2000">
                <a:solidFill>
                  <a:schemeClr val="tx1"/>
                </a:solidFill>
                <a:latin typeface="Frutiger LT Std 55 Roman" panose="020B0602020204020204" pitchFamily="34" charset="0"/>
                <a:cs typeface="Arial Narrow"/>
              </a:rPr>
              <a:t>Paolo Pagani</a:t>
            </a:r>
          </a:p>
        </p:txBody>
      </p:sp>
    </p:spTree>
    <p:extLst>
      <p:ext uri="{BB962C8B-B14F-4D97-AF65-F5344CB8AC3E}">
        <p14:creationId xmlns:p14="http://schemas.microsoft.com/office/powerpoint/2010/main" val="4240226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6AE9319-6D70-DE42-FFC7-DEC05F93C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72" y="424492"/>
            <a:ext cx="4902200" cy="662782"/>
          </a:xfrm>
        </p:spPr>
        <p:txBody>
          <a:bodyPr/>
          <a:lstStyle/>
          <a:p>
            <a:r>
              <a:rPr lang="en-US"/>
              <a:t>Matteo Cerizza</a:t>
            </a:r>
          </a:p>
        </p:txBody>
      </p:sp>
      <p:pic>
        <p:nvPicPr>
          <p:cNvPr id="3" name="Immagine 2" descr="Immagine che contiene persona, Viso umano, uomo, Abbigliamento formale&#10;&#10;Il contenuto generato dall'IA potrebbe non essere corretto.">
            <a:extLst>
              <a:ext uri="{FF2B5EF4-FFF2-40B4-BE49-F238E27FC236}">
                <a16:creationId xmlns:a16="http://schemas.microsoft.com/office/drawing/2014/main" id="{9A35ADB6-9D3D-8BDA-0BB9-2885CC8E0E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13" r="1" b="35313"/>
          <a:stretch/>
        </p:blipFill>
        <p:spPr>
          <a:xfrm>
            <a:off x="134472" y="1289797"/>
            <a:ext cx="8444752" cy="5339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4795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1D872FA9-229C-BD29-45A0-3EA066339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8000"/>
              <a:t>Alberto Ganna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A01B41B-CCDC-5BB1-DD79-D26F18BA4BC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816600" y="2634937"/>
            <a:ext cx="5723128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i="0" u="none" strike="noStrike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 nostre priorità: la Cura</a:t>
            </a:r>
            <a:endParaRPr lang="it-IT" sz="54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026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D8B5B1E4-D8A0-E791-1FFF-4DD15F5AD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Lucia Ferrajoli</a:t>
            </a:r>
          </a:p>
        </p:txBody>
      </p:sp>
      <p:pic>
        <p:nvPicPr>
          <p:cNvPr id="5" name="Immagine 4" descr="Immagine che contiene persona, Viso umano, sorriso, ritratto&#10;&#10;Il contenuto generato dall'IA potrebbe non essere corretto.">
            <a:extLst>
              <a:ext uri="{FF2B5EF4-FFF2-40B4-BE49-F238E27FC236}">
                <a16:creationId xmlns:a16="http://schemas.microsoft.com/office/drawing/2014/main" id="{C0E3259B-28FD-E8AF-D008-54CD64AD0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75" y="1541733"/>
            <a:ext cx="4835729" cy="483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03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estiti, Viso umano, persona, abito&#10;&#10;Il contenuto generato dall'IA potrebbe non essere corretto.">
            <a:extLst>
              <a:ext uri="{FF2B5EF4-FFF2-40B4-BE49-F238E27FC236}">
                <a16:creationId xmlns:a16="http://schemas.microsoft.com/office/drawing/2014/main" id="{6FCDB1BD-299A-6057-4DB4-A4061E9451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5694"/>
          <a:stretch/>
        </p:blipFill>
        <p:spPr>
          <a:xfrm>
            <a:off x="134472" y="1289797"/>
            <a:ext cx="8444752" cy="5339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9128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Elementi grafici, Mongolfiera, grafica&#10;&#10;Il contenuto generato dall'IA potrebbe non essere corretto.">
            <a:extLst>
              <a:ext uri="{FF2B5EF4-FFF2-40B4-BE49-F238E27FC236}">
                <a16:creationId xmlns:a16="http://schemas.microsoft.com/office/drawing/2014/main" id="{A979ED4F-975A-2018-E86C-05AFCF91E54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 rot="5400000">
            <a:off x="1682542" y="1925723"/>
            <a:ext cx="5375633" cy="4031724"/>
          </a:xfrm>
          <a:noFill/>
        </p:spPr>
      </p:pic>
    </p:spTree>
    <p:extLst>
      <p:ext uri="{BB962C8B-B14F-4D97-AF65-F5344CB8AC3E}">
        <p14:creationId xmlns:p14="http://schemas.microsoft.com/office/powerpoint/2010/main" val="3277842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FFB5A-8F55-79D9-F4E2-3CE9A4364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219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B0EDE5-FAD8-4775-577A-5A9F57774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Alberto GANNA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6C5158-5169-2BA4-F1A6-F7D6B9BC9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Responsabile Azione Interna</a:t>
            </a:r>
          </a:p>
        </p:txBody>
      </p:sp>
    </p:spTree>
    <p:extLst>
      <p:ext uri="{BB962C8B-B14F-4D97-AF65-F5344CB8AC3E}">
        <p14:creationId xmlns:p14="http://schemas.microsoft.com/office/powerpoint/2010/main" val="2014139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BD0CC9FE-8F23-7335-2548-AB10F3D9B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8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Alberto Ganna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4204A7-120D-555E-10BB-EEFF8C359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6600" y="2373311"/>
            <a:ext cx="5540248" cy="2111375"/>
          </a:xfrm>
        </p:spPr>
        <p:txBody>
          <a:bodyPr>
            <a:normAutofit/>
          </a:bodyPr>
          <a:lstStyle/>
          <a:p>
            <a:pPr algn="ctr"/>
            <a:r>
              <a:rPr lang="it-IT" sz="4000" b="1" i="0" u="none" strike="noStrike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Progetto Paul Harris. </a:t>
            </a:r>
            <a:br>
              <a:rPr lang="it-IT" sz="4000" b="1" i="0" u="none" strike="noStrike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4000" b="1" i="0" u="none" strike="noStrike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un effettivo legato ai valori</a:t>
            </a:r>
            <a:endParaRPr lang="it-IT" b="1"/>
          </a:p>
        </p:txBody>
      </p:sp>
      <p:pic>
        <p:nvPicPr>
          <p:cNvPr id="2" name="10_Start Me Up (Remastered 2009)">
            <a:hlinkClick r:id="" action="ppaction://media"/>
            <a:extLst>
              <a:ext uri="{FF2B5EF4-FFF2-40B4-BE49-F238E27FC236}">
                <a16:creationId xmlns:a16="http://schemas.microsoft.com/office/drawing/2014/main" id="{E659C3CA-92DB-84B6-728A-CEBB37969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696" y="6004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8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5750" y="1664483"/>
            <a:ext cx="11620500" cy="49657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75" t="-14451" r="-2575" b="-23657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B32B468-C8B6-1DA5-E8EA-1CFA7DCF56C4}"/>
              </a:ext>
            </a:extLst>
          </p:cNvPr>
          <p:cNvSpPr txBox="1"/>
          <p:nvPr/>
        </p:nvSpPr>
        <p:spPr>
          <a:xfrm>
            <a:off x="816887" y="5645298"/>
            <a:ext cx="276246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Stephanie </a:t>
            </a:r>
            <a:r>
              <a:rPr lang="it-IT" sz="2000" b="1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Urchick</a:t>
            </a:r>
            <a:endParaRPr lang="it-IT" sz="2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it-IT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(USA)</a:t>
            </a:r>
          </a:p>
          <a:p>
            <a:pPr algn="ctr">
              <a:spcAft>
                <a:spcPts val="600"/>
              </a:spcAft>
            </a:pPr>
            <a:r>
              <a:rPr lang="it-IT" sz="1400" b="1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</a:t>
            </a:r>
            <a:r>
              <a:rPr lang="it-IT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2024-2025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A16F857-9801-443D-BBC3-4E15B66CCF6C}"/>
              </a:ext>
            </a:extLst>
          </p:cNvPr>
          <p:cNvSpPr txBox="1"/>
          <p:nvPr/>
        </p:nvSpPr>
        <p:spPr>
          <a:xfrm>
            <a:off x="4438650" y="5583743"/>
            <a:ext cx="3683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Mário Martins de Camargo</a:t>
            </a:r>
          </a:p>
          <a:p>
            <a:pPr algn="ctr">
              <a:spcAft>
                <a:spcPts val="600"/>
              </a:spcAft>
            </a:pPr>
            <a:r>
              <a:rPr lang="pt-BR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(Brazil)</a:t>
            </a:r>
          </a:p>
          <a:p>
            <a:pPr algn="ctr">
              <a:spcAft>
                <a:spcPts val="600"/>
              </a:spcAft>
            </a:pPr>
            <a:r>
              <a:rPr lang="it-IT" sz="1600" b="1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</a:t>
            </a:r>
            <a:r>
              <a:rPr lang="it-IT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2025-2026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44659D8-4DE9-B1B1-5D80-1E570E4FF86C}"/>
              </a:ext>
            </a:extLst>
          </p:cNvPr>
          <p:cNvSpPr txBox="1"/>
          <p:nvPr/>
        </p:nvSpPr>
        <p:spPr>
          <a:xfrm>
            <a:off x="8980950" y="5614520"/>
            <a:ext cx="276246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2000" b="1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Sangkoo</a:t>
            </a:r>
            <a:r>
              <a:rPr lang="it-IT"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b="1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Yun</a:t>
            </a:r>
            <a:endParaRPr lang="it-IT" sz="2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it-IT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(Korea)</a:t>
            </a:r>
          </a:p>
          <a:p>
            <a:pPr algn="ctr">
              <a:spcAft>
                <a:spcPts val="600"/>
              </a:spcAft>
            </a:pPr>
            <a:r>
              <a:rPr lang="it-IT" sz="1400" b="1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</a:t>
            </a:r>
            <a:r>
              <a:rPr lang="it-IT" sz="1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2026-2027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C61609F8-E8F5-0DE4-B221-D80E619E7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30" name="Picture 6" descr="Un maratoneta | Voci del Rotary">
            <a:extLst>
              <a:ext uri="{FF2B5EF4-FFF2-40B4-BE49-F238E27FC236}">
                <a16:creationId xmlns:a16="http://schemas.microsoft.com/office/drawing/2014/main" id="{AFF49AFD-0DAF-3F10-6C0A-7E3A8A82A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032" y="1862548"/>
            <a:ext cx="5832779" cy="450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3ABDB73-5905-8AC9-0D77-FAF304E1A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189" y="1862548"/>
            <a:ext cx="2987425" cy="450368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ul Harris: il fondatore del Rotary | Rotary International">
            <a:extLst>
              <a:ext uri="{FF2B5EF4-FFF2-40B4-BE49-F238E27FC236}">
                <a16:creationId xmlns:a16="http://schemas.microsoft.com/office/drawing/2014/main" id="{5B47976D-E298-FF7A-24B1-C2D2EF1CE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9" y="1600219"/>
            <a:ext cx="3360419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'istruzione di Paul Harris | Rotary International">
            <a:extLst>
              <a:ext uri="{FF2B5EF4-FFF2-40B4-BE49-F238E27FC236}">
                <a16:creationId xmlns:a16="http://schemas.microsoft.com/office/drawing/2014/main" id="{08740FF4-7E1F-E2B8-E3B0-0B57A830A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299" y="1600219"/>
            <a:ext cx="367794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otary International Update | Rotary Club of Waterloo">
            <a:extLst>
              <a:ext uri="{FF2B5EF4-FFF2-40B4-BE49-F238E27FC236}">
                <a16:creationId xmlns:a16="http://schemas.microsoft.com/office/drawing/2014/main" id="{E9DF75CB-A3FD-E752-46F3-27AE9BCB3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221" y="1600219"/>
            <a:ext cx="3457575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90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95656-8EFD-4154-D8A3-EB625E182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E07EBA95-B458-FC2D-4DFD-C081C0B7CF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4841" y="-5366"/>
            <a:ext cx="12276841" cy="691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1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Viso umano, persona, Abbigliamento formale, uomo&#10;&#10;Il contenuto generato dall'IA potrebbe non essere corretto.">
            <a:extLst>
              <a:ext uri="{FF2B5EF4-FFF2-40B4-BE49-F238E27FC236}">
                <a16:creationId xmlns:a16="http://schemas.microsoft.com/office/drawing/2014/main" id="{332A04E0-3D95-E46B-46C1-149226E972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5274"/>
          <a:stretch/>
        </p:blipFill>
        <p:spPr>
          <a:xfrm>
            <a:off x="134472" y="1289797"/>
            <a:ext cx="8444752" cy="5339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44135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 libro su Paul Harris fondatore del Rotary club – il Gazzettino di Gela">
            <a:extLst>
              <a:ext uri="{FF2B5EF4-FFF2-40B4-BE49-F238E27FC236}">
                <a16:creationId xmlns:a16="http://schemas.microsoft.com/office/drawing/2014/main" id="{C7635090-7ED4-3F9B-4880-21D1FD4C3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7" b="-2"/>
          <a:stretch/>
        </p:blipFill>
        <p:spPr bwMode="auto">
          <a:xfrm>
            <a:off x="134472" y="1289797"/>
            <a:ext cx="8444752" cy="5339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8057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FF740-43CB-9C8E-0838-A4F9AAAED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9FD5968-37C8-EDF7-E96D-7D073D1EEE7D}"/>
              </a:ext>
            </a:extLst>
          </p:cNvPr>
          <p:cNvSpPr txBox="1"/>
          <p:nvPr/>
        </p:nvSpPr>
        <p:spPr>
          <a:xfrm>
            <a:off x="1935521" y="1085635"/>
            <a:ext cx="818479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6000" b="1">
                <a:solidFill>
                  <a:srgbClr val="207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DIVERSITY</a:t>
            </a:r>
          </a:p>
          <a:p>
            <a:pPr algn="ctr">
              <a:spcAft>
                <a:spcPts val="600"/>
              </a:spcAft>
            </a:pPr>
            <a:r>
              <a:rPr lang="it-IT" sz="6000" b="1">
                <a:solidFill>
                  <a:srgbClr val="207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FELLOWSHIP</a:t>
            </a:r>
          </a:p>
          <a:p>
            <a:pPr algn="ctr">
              <a:spcAft>
                <a:spcPts val="600"/>
              </a:spcAft>
            </a:pPr>
            <a:r>
              <a:rPr lang="it-IT" sz="6000" b="1">
                <a:solidFill>
                  <a:srgbClr val="207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SERVICE</a:t>
            </a:r>
          </a:p>
          <a:p>
            <a:pPr algn="ctr">
              <a:spcAft>
                <a:spcPts val="600"/>
              </a:spcAft>
            </a:pPr>
            <a:r>
              <a:rPr lang="it-IT" sz="6000" b="1">
                <a:solidFill>
                  <a:srgbClr val="207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INTEGRITY</a:t>
            </a:r>
          </a:p>
          <a:p>
            <a:pPr algn="ctr">
              <a:spcAft>
                <a:spcPts val="600"/>
              </a:spcAft>
            </a:pPr>
            <a:r>
              <a:rPr lang="it-IT" sz="6000" b="1">
                <a:solidFill>
                  <a:srgbClr val="2074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LEADERSHIP</a:t>
            </a:r>
            <a:endParaRPr lang="it-IT" sz="3200" b="1">
              <a:solidFill>
                <a:srgbClr val="2074B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007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742E7C3-411A-4529-AE3F-3668EF32A3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r="3601"/>
          <a:stretch/>
        </p:blipFill>
        <p:spPr>
          <a:xfrm>
            <a:off x="917825" y="1494277"/>
            <a:ext cx="3151255" cy="523524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8BA145F-C281-46F1-96E6-D7613ED1E6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9" r="7049"/>
          <a:stretch/>
        </p:blipFill>
        <p:spPr>
          <a:xfrm>
            <a:off x="4315741" y="1509819"/>
            <a:ext cx="2990315" cy="521970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BDBA452-F889-4EB0-9F88-4F0B17E5E9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0" r="10129"/>
          <a:stretch/>
        </p:blipFill>
        <p:spPr>
          <a:xfrm>
            <a:off x="7676186" y="1509819"/>
            <a:ext cx="3536599" cy="521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770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2CB0260-7B7A-9B1F-BB1B-7BBFD5A994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5999" r="21896" b="8396"/>
          <a:stretch/>
        </p:blipFill>
        <p:spPr bwMode="auto">
          <a:xfrm>
            <a:off x="7766050" y="1666875"/>
            <a:ext cx="3177566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Luigi De Pascalis, viaggiatore nel tempo tra le pagine dei romanzi:  dall'Antica Roma al futuro, ma ora tocca a Caravaggio - lextra.news">
            <a:extLst>
              <a:ext uri="{FF2B5EF4-FFF2-40B4-BE49-F238E27FC236}">
                <a16:creationId xmlns:a16="http://schemas.microsoft.com/office/drawing/2014/main" id="{7AE9763D-3CEF-0C35-87BA-EDA0813E1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7216964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0662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iso umano, sorriso, persona, vestiti&#10;&#10;Il contenuto generato dall'IA potrebbe non essere corretto.">
            <a:extLst>
              <a:ext uri="{FF2B5EF4-FFF2-40B4-BE49-F238E27FC236}">
                <a16:creationId xmlns:a16="http://schemas.microsoft.com/office/drawing/2014/main" id="{15B47B4B-00BE-DEF0-9D2E-4DEDA2A5F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905" y="0"/>
            <a:ext cx="5479095" cy="6858000"/>
          </a:xfrm>
          <a:prstGeom prst="rect">
            <a:avLst/>
          </a:prstGeom>
        </p:spPr>
      </p:pic>
      <p:pic>
        <p:nvPicPr>
          <p:cNvPr id="6" name="Immagine 5" descr="Immagine che contiene Viso umano, persona, sorriso, vestiti&#10;&#10;Il contenuto generato dall'IA potrebbe non essere corretto.">
            <a:extLst>
              <a:ext uri="{FF2B5EF4-FFF2-40B4-BE49-F238E27FC236}">
                <a16:creationId xmlns:a16="http://schemas.microsoft.com/office/drawing/2014/main" id="{9B3B0106-F23C-666B-B7EB-43B54D859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04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856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758E5F5-519A-EEC8-08C4-53D1607E2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54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IL CONTESTO-L’UOMO-LA STORIA</a:t>
            </a:r>
            <a:endParaRPr lang="it-IT" sz="5400"/>
          </a:p>
        </p:txBody>
      </p:sp>
    </p:spTree>
    <p:extLst>
      <p:ext uri="{BB962C8B-B14F-4D97-AF65-F5344CB8AC3E}">
        <p14:creationId xmlns:p14="http://schemas.microsoft.com/office/powerpoint/2010/main" val="34184595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vestiti, persona, Viso umano, aria aperta&#10;&#10;Il contenuto generato dall'IA potrebbe non essere corretto.">
            <a:extLst>
              <a:ext uri="{FF2B5EF4-FFF2-40B4-BE49-F238E27FC236}">
                <a16:creationId xmlns:a16="http://schemas.microsoft.com/office/drawing/2014/main" id="{1C2EBD53-E541-2AAA-96A0-7B4BB2E3DF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94"/>
          <a:stretch/>
        </p:blipFill>
        <p:spPr>
          <a:xfrm>
            <a:off x="99530" y="1777507"/>
            <a:ext cx="4245401" cy="2770160"/>
          </a:xfrm>
          <a:prstGeom prst="rect">
            <a:avLst/>
          </a:prstGeom>
        </p:spPr>
      </p:pic>
      <p:pic>
        <p:nvPicPr>
          <p:cNvPr id="6" name="Immagine 5" descr="Immagine che contiene aria aperta, terreno, vestiti, calzature&#10;&#10;Il contenuto generato dall'IA potrebbe non essere corretto.">
            <a:extLst>
              <a:ext uri="{FF2B5EF4-FFF2-40B4-BE49-F238E27FC236}">
                <a16:creationId xmlns:a16="http://schemas.microsoft.com/office/drawing/2014/main" id="{AF96D469-D60F-A1E4-02D3-C6EC34D936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4271"/>
          <a:stretch/>
        </p:blipFill>
        <p:spPr>
          <a:xfrm>
            <a:off x="4518296" y="1777506"/>
            <a:ext cx="3711303" cy="2759143"/>
          </a:xfrm>
          <a:prstGeom prst="rect">
            <a:avLst/>
          </a:prstGeom>
        </p:spPr>
      </p:pic>
      <p:pic>
        <p:nvPicPr>
          <p:cNvPr id="8" name="Immagine 7" descr="Immagine che contiene aria aperta, Ruota di bicicletta, Veicolo terrestre, ruota&#10;&#10;Il contenuto generato dall'IA potrebbe non essere corretto.">
            <a:extLst>
              <a:ext uri="{FF2B5EF4-FFF2-40B4-BE49-F238E27FC236}">
                <a16:creationId xmlns:a16="http://schemas.microsoft.com/office/drawing/2014/main" id="{C0749002-CA12-10C8-D26B-03CAB95186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198" b="18617"/>
          <a:stretch/>
        </p:blipFill>
        <p:spPr>
          <a:xfrm>
            <a:off x="8402964" y="1777506"/>
            <a:ext cx="3484235" cy="271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508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C32D1-B964-D857-B6E4-F165F9185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714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Viso umano, persona, vestiti, interno&#10;&#10;Il contenuto generato dall'IA potrebbe non essere corretto.">
            <a:extLst>
              <a:ext uri="{FF2B5EF4-FFF2-40B4-BE49-F238E27FC236}">
                <a16:creationId xmlns:a16="http://schemas.microsoft.com/office/drawing/2014/main" id="{8F9D92C8-340C-EE16-AA99-A505F836F9AA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t="19885" r="1" b="16886"/>
          <a:stretch/>
        </p:blipFill>
        <p:spPr>
          <a:xfrm>
            <a:off x="134472" y="1289797"/>
            <a:ext cx="8444752" cy="5339603"/>
          </a:xfrm>
          <a:noFill/>
        </p:spPr>
      </p:pic>
    </p:spTree>
    <p:extLst>
      <p:ext uri="{BB962C8B-B14F-4D97-AF65-F5344CB8AC3E}">
        <p14:creationId xmlns:p14="http://schemas.microsoft.com/office/powerpoint/2010/main" val="1811663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persona, vestiti, uomo, interno&#10;&#10;Il contenuto generato dall'IA potrebbe non essere corretto.">
            <a:extLst>
              <a:ext uri="{FF2B5EF4-FFF2-40B4-BE49-F238E27FC236}">
                <a16:creationId xmlns:a16="http://schemas.microsoft.com/office/drawing/2014/main" id="{0A04B7D6-5FA2-6E25-7D7E-F3877C6FF39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1" b="5274"/>
          <a:stretch/>
        </p:blipFill>
        <p:spPr>
          <a:xfrm>
            <a:off x="134472" y="1289797"/>
            <a:ext cx="8444752" cy="5339603"/>
          </a:xfrm>
          <a:noFill/>
        </p:spPr>
      </p:pic>
    </p:spTree>
    <p:extLst>
      <p:ext uri="{BB962C8B-B14F-4D97-AF65-F5344CB8AC3E}">
        <p14:creationId xmlns:p14="http://schemas.microsoft.com/office/powerpoint/2010/main" val="1685968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ABFB129B-5E27-DBFF-184D-B2D928C40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26" y="3429000"/>
            <a:ext cx="11289074" cy="662782"/>
          </a:xfrm>
        </p:spPr>
        <p:txBody>
          <a:bodyPr/>
          <a:lstStyle/>
          <a:p>
            <a:pPr algn="ctr"/>
            <a:r>
              <a:rPr lang="it-IT" sz="4800" i="1">
                <a:solidFill>
                  <a:srgbClr val="1745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</a:t>
            </a:r>
            <a:r>
              <a:rPr lang="it-IT" sz="4800" i="1">
                <a:solidFill>
                  <a:srgbClr val="17458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cura è la condizione originaria dell’esserci«</a:t>
            </a:r>
            <a:br>
              <a:rPr lang="it-IT" sz="4800" i="1">
                <a:solidFill>
                  <a:srgbClr val="17458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4800" i="1">
                <a:solidFill>
                  <a:srgbClr val="17458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                                </a:t>
            </a:r>
            <a:r>
              <a:rPr lang="it-IT" sz="1800" i="1">
                <a:solidFill>
                  <a:srgbClr val="17458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(Martin Heidegger)</a:t>
            </a:r>
            <a:endParaRPr lang="it-IT" sz="4800" i="1">
              <a:solidFill>
                <a:srgbClr val="1745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12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1BD06AD-57E5-934D-A5D1-8A5B84852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47" y="3520655"/>
            <a:ext cx="11316506" cy="662782"/>
          </a:xfrm>
        </p:spPr>
        <p:txBody>
          <a:bodyPr/>
          <a:lstStyle/>
          <a:p>
            <a:r>
              <a:rPr lang="it-IT" sz="4800" i="1">
                <a:solidFill>
                  <a:srgbClr val="17458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“E’ la cura che muove i nostri passi”</a:t>
            </a:r>
            <a:r>
              <a:rPr lang="it-IT" sz="4800">
                <a:solidFill>
                  <a:srgbClr val="17458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4A91283-98FD-2111-5FC3-7D599BB10E95}"/>
              </a:ext>
            </a:extLst>
          </p:cNvPr>
          <p:cNvSpPr txBox="1"/>
          <p:nvPr/>
        </p:nvSpPr>
        <p:spPr>
          <a:xfrm>
            <a:off x="5378958" y="5161895"/>
            <a:ext cx="6094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br>
              <a:rPr lang="it-IT" sz="1400" b="1">
                <a:solidFill>
                  <a:srgbClr val="17458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400" b="1">
                <a:solidFill>
                  <a:srgbClr val="17458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G. Pulina La Cura, anche tu sei un essere speciale Ed. Zona 2010</a:t>
            </a:r>
            <a:endParaRPr lang="it-IT" sz="1400" b="1">
              <a:solidFill>
                <a:srgbClr val="1745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752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persona, vestiti, Viso umano, donna&#10;&#10;Il contenuto generato dall'IA potrebbe non essere corretto.">
            <a:extLst>
              <a:ext uri="{FF2B5EF4-FFF2-40B4-BE49-F238E27FC236}">
                <a16:creationId xmlns:a16="http://schemas.microsoft.com/office/drawing/2014/main" id="{47FC67DB-75DC-8E7F-0DEF-93EF33BBF9B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/>
        </p:blipFill>
        <p:spPr>
          <a:xfrm>
            <a:off x="280815" y="1289797"/>
            <a:ext cx="8152065" cy="5339603"/>
          </a:xfrm>
          <a:noFill/>
        </p:spPr>
      </p:pic>
    </p:spTree>
    <p:extLst>
      <p:ext uri="{BB962C8B-B14F-4D97-AF65-F5344CB8AC3E}">
        <p14:creationId xmlns:p14="http://schemas.microsoft.com/office/powerpoint/2010/main" val="1840439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vestiti, persona, aria aperta, Viso umano&#10;&#10;Il contenuto generato dall'IA potrebbe non essere corretto.">
            <a:extLst>
              <a:ext uri="{FF2B5EF4-FFF2-40B4-BE49-F238E27FC236}">
                <a16:creationId xmlns:a16="http://schemas.microsoft.com/office/drawing/2014/main" id="{D6F06CB2-B489-8C4A-76A6-B256E41D9F09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rcRect r="1" b="5274"/>
          <a:stretch/>
        </p:blipFill>
        <p:spPr>
          <a:xfrm>
            <a:off x="134472" y="1289797"/>
            <a:ext cx="8444752" cy="5339603"/>
          </a:xfrm>
          <a:noFill/>
        </p:spPr>
      </p:pic>
    </p:spTree>
    <p:extLst>
      <p:ext uri="{BB962C8B-B14F-4D97-AF65-F5344CB8AC3E}">
        <p14:creationId xmlns:p14="http://schemas.microsoft.com/office/powerpoint/2010/main" val="18384921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500</TotalTime>
  <Words>692</Words>
  <Application>Microsoft Macintosh PowerPoint</Application>
  <PresentationFormat>Widescreen</PresentationFormat>
  <Paragraphs>76</Paragraphs>
  <Slides>37</Slides>
  <Notes>7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5" baseType="lpstr">
      <vt:lpstr>Aptos</vt:lpstr>
      <vt:lpstr>Aptos Display</vt:lpstr>
      <vt:lpstr>Arial</vt:lpstr>
      <vt:lpstr>Frutiger LT Std 55 Roman</vt:lpstr>
      <vt:lpstr>Google Sans</vt:lpstr>
      <vt:lpstr>Open Sans</vt:lpstr>
      <vt:lpstr>Segoe UI</vt:lpstr>
      <vt:lpstr>Tema di Office</vt:lpstr>
      <vt:lpstr>Alberto GANNA</vt:lpstr>
      <vt:lpstr>Alberto Ganna</vt:lpstr>
      <vt:lpstr>Presentazione standard di PowerPoint</vt:lpstr>
      <vt:lpstr>Presentazione standard di PowerPoint</vt:lpstr>
      <vt:lpstr>Presentazione standard di PowerPoint</vt:lpstr>
      <vt:lpstr>"La cura è la condizione originaria dell’esserci«                                                   (Martin Heidegger)</vt:lpstr>
      <vt:lpstr>“E’ la cura che muove i nostri passi”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"La cura è la condizione originaria dell’esserci«                                                   (Martin Heidegger)</vt:lpstr>
      <vt:lpstr>L’AZIONE INTERNA: LE COMMISSIONI</vt:lpstr>
      <vt:lpstr>Presentazione standard di PowerPoint</vt:lpstr>
      <vt:lpstr>COMMISSIONE APPRENDIMENTO</vt:lpstr>
      <vt:lpstr>Matteo Cerizza</vt:lpstr>
      <vt:lpstr>Lucia Ferrajoli</vt:lpstr>
      <vt:lpstr>Presentazione standard di PowerPoint</vt:lpstr>
      <vt:lpstr>Presentazione standard di PowerPoint</vt:lpstr>
      <vt:lpstr>Presentazione standard di PowerPoint</vt:lpstr>
      <vt:lpstr>Alberto GANNA</vt:lpstr>
      <vt:lpstr>Alberto Ganna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CONTESTO-L’UOMO-LA STORIA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Luca Carminati</dc:creator>
  <cp:lastModifiedBy>Luca Carminati</cp:lastModifiedBy>
  <cp:revision>13</cp:revision>
  <dcterms:created xsi:type="dcterms:W3CDTF">2025-04-18T08:21:17Z</dcterms:created>
  <dcterms:modified xsi:type="dcterms:W3CDTF">2025-05-12T07:23:41Z</dcterms:modified>
</cp:coreProperties>
</file>